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22"/>
  </p:notesMasterIdLst>
  <p:handoutMasterIdLst>
    <p:handoutMasterId r:id="rId23"/>
  </p:handoutMasterIdLst>
  <p:sldIdLst>
    <p:sldId id="256" r:id="rId5"/>
    <p:sldId id="383" r:id="rId6"/>
    <p:sldId id="396" r:id="rId7"/>
    <p:sldId id="371" r:id="rId8"/>
    <p:sldId id="397" r:id="rId9"/>
    <p:sldId id="398" r:id="rId10"/>
    <p:sldId id="404" r:id="rId11"/>
    <p:sldId id="407" r:id="rId12"/>
    <p:sldId id="409" r:id="rId13"/>
    <p:sldId id="401" r:id="rId14"/>
    <p:sldId id="402" r:id="rId15"/>
    <p:sldId id="374" r:id="rId16"/>
    <p:sldId id="403" r:id="rId17"/>
    <p:sldId id="400" r:id="rId18"/>
    <p:sldId id="393" r:id="rId19"/>
    <p:sldId id="399" r:id="rId20"/>
    <p:sldId id="405" r:id="rId21"/>
  </p:sldIdLst>
  <p:sldSz cx="12188825" cy="6858000"/>
  <p:notesSz cx="6858000" cy="9144000"/>
  <p:custDataLst>
    <p:tags r:id="rId2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200">
          <p15:clr>
            <a:srgbClr val="A4A3A4"/>
          </p15:clr>
        </p15:guide>
        <p15:guide id="4" orient="horz" pos="1008">
          <p15:clr>
            <a:srgbClr val="A4A3A4"/>
          </p15:clr>
        </p15:guide>
        <p15:guide id="5" orient="horz" pos="3792">
          <p15:clr>
            <a:srgbClr val="A4A3A4"/>
          </p15:clr>
        </p15:guide>
        <p15:guide id="6" orient="horz">
          <p15:clr>
            <a:srgbClr val="A4A3A4"/>
          </p15:clr>
        </p15:guide>
        <p15:guide id="7" orient="horz" pos="3360">
          <p15:clr>
            <a:srgbClr val="A4A3A4"/>
          </p15:clr>
        </p15:guide>
        <p15:guide id="8" orient="horz" pos="3312">
          <p15:clr>
            <a:srgbClr val="A4A3A4"/>
          </p15:clr>
        </p15:guide>
        <p15:guide id="9" orient="horz" pos="240">
          <p15:clr>
            <a:srgbClr val="A4A3A4"/>
          </p15:clr>
        </p15:guide>
        <p15:guide id="10" orient="horz" pos="432">
          <p15:clr>
            <a:srgbClr val="A4A3A4"/>
          </p15:clr>
        </p15:guide>
        <p15:guide id="11" orient="horz" pos="2784">
          <p15:clr>
            <a:srgbClr val="A4A3A4"/>
          </p15:clr>
        </p15:guide>
        <p15:guide id="12" pos="3839">
          <p15:clr>
            <a:srgbClr val="A4A3A4"/>
          </p15:clr>
        </p15:guide>
        <p15:guide id="13" pos="959">
          <p15:clr>
            <a:srgbClr val="A4A3A4"/>
          </p15:clr>
        </p15:guide>
        <p15:guide id="14" pos="6143">
          <p15:clr>
            <a:srgbClr val="A4A3A4"/>
          </p15:clr>
        </p15:guide>
        <p15:guide id="15" pos="1247">
          <p15:clr>
            <a:srgbClr val="A4A3A4"/>
          </p15:clr>
        </p15:guide>
        <p15:guide id="16" pos="7007">
          <p15:clr>
            <a:srgbClr val="A4A3A4"/>
          </p15:clr>
        </p15:guide>
        <p15:guide id="17" pos="5855">
          <p15:clr>
            <a:srgbClr val="A4A3A4"/>
          </p15:clr>
        </p15:guide>
        <p15:guide id="18" pos="671">
          <p15:clr>
            <a:srgbClr val="A4A3A4"/>
          </p15:clr>
        </p15:guide>
        <p15:guide id="19" pos="7151">
          <p15:clr>
            <a:srgbClr val="A4A3A4"/>
          </p15:clr>
        </p15:guide>
        <p15:guide id="20" pos="311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997C"/>
    <a:srgbClr val="003A52"/>
    <a:srgbClr val="E56D55"/>
    <a:srgbClr val="DE9F5B"/>
    <a:srgbClr val="F28360"/>
    <a:srgbClr val="BA6964"/>
    <a:srgbClr val="DB49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BF8A88-32D5-42B8-BA09-6A9541580B8D}" v="430" dt="2024-10-07T01:08:37.863"/>
    <p1510:client id="{2253EDCD-AFD7-8747-B3AC-E080C63572BB}" v="1398" dt="2024-10-07T01:07:56.951"/>
    <p1510:client id="{2487D5D4-FA10-4AF1-8A64-830E97DF0CA5}" v="225" dt="2024-10-06T23:51:52.620"/>
    <p1510:client id="{5EBC5115-5EC6-4F60-973A-E328D791E12D}" v="660" dt="2024-10-07T00:45:50.107"/>
    <p1510:client id="{6213351D-DBDA-457C-BCDB-31B1548D8C7F}" v="1" dt="2024-10-06T18:50:04.687"/>
    <p1510:client id="{DF6A9699-D329-4DAC-986C-C64D5874B789}" v="438" dt="2024-10-06T19:52:23.610"/>
    <p1510:client id="{E797FE8F-894D-4722-AD0E-3118F2AFC496}" v="76" dt="2024-10-07T00:58:35.354"/>
  </p1510:revLst>
</p1510:revInfo>
</file>

<file path=ppt/tableStyles.xml><?xml version="1.0" encoding="utf-8"?>
<a:tblStyleLst xmlns:a="http://schemas.openxmlformats.org/drawingml/2006/main" def="{68D230F3-CF80-4859-8CE7-A43EE81993B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50"/>
    <p:restoredTop sz="94682"/>
  </p:normalViewPr>
  <p:slideViewPr>
    <p:cSldViewPr snapToGrid="0">
      <p:cViewPr varScale="1">
        <p:scale>
          <a:sx n="122" d="100"/>
          <a:sy n="122" d="100"/>
        </p:scale>
        <p:origin x="224" y="1736"/>
      </p:cViewPr>
      <p:guideLst>
        <p:guide orient="horz" pos="2160"/>
        <p:guide orient="horz" pos="4030"/>
        <p:guide orient="horz" pos="1200"/>
        <p:guide orient="horz" pos="1008"/>
        <p:guide orient="horz" pos="3792"/>
        <p:guide orient="horz"/>
        <p:guide orient="horz" pos="3360"/>
        <p:guide orient="horz" pos="3312"/>
        <p:guide orient="horz" pos="240"/>
        <p:guide orient="horz" pos="432"/>
        <p:guide orient="horz" pos="2784"/>
        <p:guide pos="3839"/>
        <p:guide pos="959"/>
        <p:guide pos="6143"/>
        <p:guide pos="1247"/>
        <p:guide pos="7007"/>
        <p:guide pos="5855"/>
        <p:guide pos="671"/>
        <p:guide pos="7151"/>
        <p:guide pos="3119"/>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F0741C-5BCD-45AB-AA77-9221A1A9425E}"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13FB48B4-CDA1-4467-B08E-1221C9738734}">
      <dgm:prSet/>
      <dgm:spPr/>
      <dgm:t>
        <a:bodyPr/>
        <a:lstStyle/>
        <a:p>
          <a:pPr>
            <a:lnSpc>
              <a:spcPct val="100000"/>
            </a:lnSpc>
            <a:defRPr cap="all"/>
          </a:pPr>
          <a:r>
            <a:rPr lang="en-US" b="1" i="0" baseline="0">
              <a:latin typeface="Roboto" panose="02000000000000000000" pitchFamily="2" charset="0"/>
              <a:ea typeface="Roboto" panose="02000000000000000000" pitchFamily="2" charset="0"/>
              <a:cs typeface="Roboto" panose="02000000000000000000" pitchFamily="2" charset="0"/>
            </a:rPr>
            <a:t>Motivation</a:t>
          </a:r>
        </a:p>
      </dgm:t>
    </dgm:pt>
    <dgm:pt modelId="{61522784-498F-40B7-A5B2-5C8F4DCE9D61}" type="parTrans" cxnId="{42917716-B67B-419B-8BBE-87F889B5E27B}">
      <dgm:prSet/>
      <dgm:spPr/>
      <dgm:t>
        <a:bodyPr/>
        <a:lstStyle/>
        <a:p>
          <a:endParaRPr lang="en-US"/>
        </a:p>
      </dgm:t>
    </dgm:pt>
    <dgm:pt modelId="{97629FE0-D93D-458B-B702-08CEB195E9A9}" type="sibTrans" cxnId="{42917716-B67B-419B-8BBE-87F889B5E27B}">
      <dgm:prSet/>
      <dgm:spPr/>
      <dgm:t>
        <a:bodyPr/>
        <a:lstStyle/>
        <a:p>
          <a:endParaRPr lang="en-US"/>
        </a:p>
      </dgm:t>
    </dgm:pt>
    <dgm:pt modelId="{C155C263-D3E9-48D7-A371-7CD51F7DDFCD}">
      <dgm:prSet/>
      <dgm:spPr/>
      <dgm:t>
        <a:bodyPr/>
        <a:lstStyle/>
        <a:p>
          <a:pPr>
            <a:lnSpc>
              <a:spcPct val="100000"/>
            </a:lnSpc>
            <a:defRPr cap="all"/>
          </a:pPr>
          <a:r>
            <a:rPr lang="en-US" b="1" i="0" baseline="0">
              <a:latin typeface="Roboto" panose="02000000000000000000" pitchFamily="2" charset="0"/>
              <a:ea typeface="Roboto" panose="02000000000000000000" pitchFamily="2" charset="0"/>
              <a:cs typeface="Roboto" panose="02000000000000000000" pitchFamily="2" charset="0"/>
            </a:rPr>
            <a:t>Personal Experience</a:t>
          </a:r>
          <a:endParaRPr lang="en-US">
            <a:latin typeface="Roboto" panose="02000000000000000000" pitchFamily="2" charset="0"/>
            <a:ea typeface="Roboto" panose="02000000000000000000" pitchFamily="2" charset="0"/>
            <a:cs typeface="Roboto" panose="02000000000000000000" pitchFamily="2" charset="0"/>
          </a:endParaRPr>
        </a:p>
      </dgm:t>
    </dgm:pt>
    <dgm:pt modelId="{1A6EDE43-254A-4F01-8343-E24A5051C9E6}" type="parTrans" cxnId="{4C3B0997-8F79-4950-B5DF-E084050ACF30}">
      <dgm:prSet/>
      <dgm:spPr/>
      <dgm:t>
        <a:bodyPr/>
        <a:lstStyle/>
        <a:p>
          <a:endParaRPr lang="en-US"/>
        </a:p>
      </dgm:t>
    </dgm:pt>
    <dgm:pt modelId="{1929570B-94D3-4083-8973-9869A8197B5C}" type="sibTrans" cxnId="{4C3B0997-8F79-4950-B5DF-E084050ACF30}">
      <dgm:prSet/>
      <dgm:spPr/>
      <dgm:t>
        <a:bodyPr/>
        <a:lstStyle/>
        <a:p>
          <a:endParaRPr lang="en-US"/>
        </a:p>
      </dgm:t>
    </dgm:pt>
    <dgm:pt modelId="{08887CE3-A86B-474F-83D8-F06CBE88BF14}">
      <dgm:prSet/>
      <dgm:spPr/>
      <dgm:t>
        <a:bodyPr/>
        <a:lstStyle/>
        <a:p>
          <a:pPr>
            <a:lnSpc>
              <a:spcPct val="100000"/>
            </a:lnSpc>
            <a:defRPr cap="all"/>
          </a:pPr>
          <a:r>
            <a:rPr lang="en-US" b="1" i="0" baseline="0">
              <a:latin typeface="Roboto" panose="02000000000000000000" pitchFamily="2" charset="0"/>
              <a:ea typeface="Roboto" panose="02000000000000000000" pitchFamily="2" charset="0"/>
              <a:cs typeface="Roboto" panose="02000000000000000000" pitchFamily="2" charset="0"/>
            </a:rPr>
            <a:t>Shared Mission</a:t>
          </a:r>
          <a:endParaRPr lang="en-US">
            <a:latin typeface="Roboto" panose="02000000000000000000" pitchFamily="2" charset="0"/>
            <a:ea typeface="Roboto" panose="02000000000000000000" pitchFamily="2" charset="0"/>
            <a:cs typeface="Roboto" panose="02000000000000000000" pitchFamily="2" charset="0"/>
          </a:endParaRPr>
        </a:p>
      </dgm:t>
    </dgm:pt>
    <dgm:pt modelId="{6718FD33-CC1C-46C1-B945-B6E64EF56410}" type="parTrans" cxnId="{74C0C5D7-5485-4815-970D-5FEFEC7A1913}">
      <dgm:prSet/>
      <dgm:spPr/>
      <dgm:t>
        <a:bodyPr/>
        <a:lstStyle/>
        <a:p>
          <a:endParaRPr lang="en-US"/>
        </a:p>
      </dgm:t>
    </dgm:pt>
    <dgm:pt modelId="{A816EB92-0BAC-48E1-9D8C-ECDF9305A143}" type="sibTrans" cxnId="{74C0C5D7-5485-4815-970D-5FEFEC7A1913}">
      <dgm:prSet/>
      <dgm:spPr/>
      <dgm:t>
        <a:bodyPr/>
        <a:lstStyle/>
        <a:p>
          <a:endParaRPr lang="en-US"/>
        </a:p>
      </dgm:t>
    </dgm:pt>
    <dgm:pt modelId="{8F27F28A-582A-4189-9162-5878AC4EE59B}">
      <dgm:prSet/>
      <dgm:spPr/>
      <dgm:t>
        <a:bodyPr/>
        <a:lstStyle/>
        <a:p>
          <a:pPr>
            <a:lnSpc>
              <a:spcPct val="100000"/>
            </a:lnSpc>
            <a:defRPr cap="all"/>
          </a:pPr>
          <a:r>
            <a:rPr lang="en-US" b="1" i="0" baseline="0">
              <a:latin typeface="Roboto" panose="02000000000000000000" pitchFamily="2" charset="0"/>
              <a:ea typeface="Roboto" panose="02000000000000000000" pitchFamily="2" charset="0"/>
              <a:cs typeface="Roboto" panose="02000000000000000000" pitchFamily="2" charset="0"/>
            </a:rPr>
            <a:t>Commitment</a:t>
          </a:r>
          <a:r>
            <a:rPr lang="en-US" b="0" i="0" baseline="0"/>
            <a:t> </a:t>
          </a:r>
          <a:endParaRPr lang="en-US"/>
        </a:p>
      </dgm:t>
    </dgm:pt>
    <dgm:pt modelId="{D128078F-DB16-40E3-83F6-D59F3602872C}" type="parTrans" cxnId="{4E306416-F626-4770-A268-06F75B0D793D}">
      <dgm:prSet/>
      <dgm:spPr/>
      <dgm:t>
        <a:bodyPr/>
        <a:lstStyle/>
        <a:p>
          <a:endParaRPr lang="en-US"/>
        </a:p>
      </dgm:t>
    </dgm:pt>
    <dgm:pt modelId="{912A6D4B-26E2-4429-AB89-BCC1D107D24F}" type="sibTrans" cxnId="{4E306416-F626-4770-A268-06F75B0D793D}">
      <dgm:prSet/>
      <dgm:spPr/>
      <dgm:t>
        <a:bodyPr/>
        <a:lstStyle/>
        <a:p>
          <a:endParaRPr lang="en-US"/>
        </a:p>
      </dgm:t>
    </dgm:pt>
    <dgm:pt modelId="{A43A5D0F-442D-4F5F-B79C-102ABB3AD39D}" type="pres">
      <dgm:prSet presAssocID="{2FF0741C-5BCD-45AB-AA77-9221A1A9425E}" presName="root" presStyleCnt="0">
        <dgm:presLayoutVars>
          <dgm:dir/>
          <dgm:resizeHandles val="exact"/>
        </dgm:presLayoutVars>
      </dgm:prSet>
      <dgm:spPr/>
    </dgm:pt>
    <dgm:pt modelId="{D4864060-CAAD-4B5C-B0DE-27275A2F2F71}" type="pres">
      <dgm:prSet presAssocID="{13FB48B4-CDA1-4467-B08E-1221C9738734}" presName="compNode" presStyleCnt="0"/>
      <dgm:spPr/>
    </dgm:pt>
    <dgm:pt modelId="{96B25C22-8517-48F1-B944-549A5D5407E1}" type="pres">
      <dgm:prSet presAssocID="{13FB48B4-CDA1-4467-B08E-1221C9738734}" presName="iconBgRect" presStyleLbl="bgShp" presStyleIdx="0" presStyleCnt="4"/>
      <dgm:spPr>
        <a:solidFill>
          <a:schemeClr val="bg2"/>
        </a:solidFill>
      </dgm:spPr>
    </dgm:pt>
    <dgm:pt modelId="{F118730D-965F-435D-AFEE-F70FDA4566D6}" type="pres">
      <dgm:prSet presAssocID="{13FB48B4-CDA1-4467-B08E-1221C9738734}" presName="iconRect" presStyleLbl="node1" presStyleIdx="0" presStyleCnt="4" custLinFactNeighborX="10070" custLinFactNeighborY="1344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494315B6-6426-4BD6-925E-6756D3051C9D}" type="pres">
      <dgm:prSet presAssocID="{13FB48B4-CDA1-4467-B08E-1221C9738734}" presName="spaceRect" presStyleCnt="0"/>
      <dgm:spPr/>
    </dgm:pt>
    <dgm:pt modelId="{295BB4B2-6A97-424F-B7D8-879E59E152C8}" type="pres">
      <dgm:prSet presAssocID="{13FB48B4-CDA1-4467-B08E-1221C9738734}" presName="textRect" presStyleLbl="revTx" presStyleIdx="0" presStyleCnt="4">
        <dgm:presLayoutVars>
          <dgm:chMax val="1"/>
          <dgm:chPref val="1"/>
        </dgm:presLayoutVars>
      </dgm:prSet>
      <dgm:spPr/>
    </dgm:pt>
    <dgm:pt modelId="{2F2D397D-FAE5-41BC-B280-DB82329838E1}" type="pres">
      <dgm:prSet presAssocID="{97629FE0-D93D-458B-B702-08CEB195E9A9}" presName="sibTrans" presStyleCnt="0"/>
      <dgm:spPr/>
    </dgm:pt>
    <dgm:pt modelId="{0B5B7BA4-4640-4227-91D9-F1D6D86D71DB}" type="pres">
      <dgm:prSet presAssocID="{C155C263-D3E9-48D7-A371-7CD51F7DDFCD}" presName="compNode" presStyleCnt="0"/>
      <dgm:spPr/>
    </dgm:pt>
    <dgm:pt modelId="{86F75BCD-7E54-4C12-9E04-BA2561E5D578}" type="pres">
      <dgm:prSet presAssocID="{C155C263-D3E9-48D7-A371-7CD51F7DDFCD}" presName="iconBgRect" presStyleLbl="bgShp" presStyleIdx="1" presStyleCnt="4"/>
      <dgm:spPr>
        <a:solidFill>
          <a:schemeClr val="bg2"/>
        </a:solidFill>
      </dgm:spPr>
    </dgm:pt>
    <dgm:pt modelId="{BDF23E75-4A0F-4D6C-B6B0-5F747D95BA6F}" type="pres">
      <dgm:prSet presAssocID="{C155C263-D3E9-48D7-A371-7CD51F7DDFCD}"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4ED7617C-FACD-4872-8722-0D27A08E54D3}" type="pres">
      <dgm:prSet presAssocID="{C155C263-D3E9-48D7-A371-7CD51F7DDFCD}" presName="spaceRect" presStyleCnt="0"/>
      <dgm:spPr/>
    </dgm:pt>
    <dgm:pt modelId="{76E52E9A-A38B-4A6F-B7F9-0628B9A49E97}" type="pres">
      <dgm:prSet presAssocID="{C155C263-D3E9-48D7-A371-7CD51F7DDFCD}" presName="textRect" presStyleLbl="revTx" presStyleIdx="1" presStyleCnt="4">
        <dgm:presLayoutVars>
          <dgm:chMax val="1"/>
          <dgm:chPref val="1"/>
        </dgm:presLayoutVars>
      </dgm:prSet>
      <dgm:spPr/>
    </dgm:pt>
    <dgm:pt modelId="{C628CA0B-4152-45C3-B1C9-9048E07A3966}" type="pres">
      <dgm:prSet presAssocID="{1929570B-94D3-4083-8973-9869A8197B5C}" presName="sibTrans" presStyleCnt="0"/>
      <dgm:spPr/>
    </dgm:pt>
    <dgm:pt modelId="{D4334CAA-1264-43A7-887B-C1FA05A854EF}" type="pres">
      <dgm:prSet presAssocID="{08887CE3-A86B-474F-83D8-F06CBE88BF14}" presName="compNode" presStyleCnt="0"/>
      <dgm:spPr/>
    </dgm:pt>
    <dgm:pt modelId="{70DF2C50-91FC-4609-97EF-1748A38079C2}" type="pres">
      <dgm:prSet presAssocID="{08887CE3-A86B-474F-83D8-F06CBE88BF14}" presName="iconBgRect" presStyleLbl="bgShp" presStyleIdx="2" presStyleCnt="4"/>
      <dgm:spPr>
        <a:solidFill>
          <a:schemeClr val="bg2"/>
        </a:solidFill>
      </dgm:spPr>
    </dgm:pt>
    <dgm:pt modelId="{BC423D01-B4E7-4E46-8074-218B35BE495E}" type="pres">
      <dgm:prSet presAssocID="{08887CE3-A86B-474F-83D8-F06CBE88BF1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andshake"/>
        </a:ext>
      </dgm:extLst>
    </dgm:pt>
    <dgm:pt modelId="{52D009EB-8604-405E-AA5A-A7A729F556A9}" type="pres">
      <dgm:prSet presAssocID="{08887CE3-A86B-474F-83D8-F06CBE88BF14}" presName="spaceRect" presStyleCnt="0"/>
      <dgm:spPr/>
    </dgm:pt>
    <dgm:pt modelId="{94318CC6-0B8A-41E5-9E0A-D7ADE9339F30}" type="pres">
      <dgm:prSet presAssocID="{08887CE3-A86B-474F-83D8-F06CBE88BF14}" presName="textRect" presStyleLbl="revTx" presStyleIdx="2" presStyleCnt="4">
        <dgm:presLayoutVars>
          <dgm:chMax val="1"/>
          <dgm:chPref val="1"/>
        </dgm:presLayoutVars>
      </dgm:prSet>
      <dgm:spPr/>
    </dgm:pt>
    <dgm:pt modelId="{B2A7E7FB-DFB2-4DBB-B8BB-0D57FB47850A}" type="pres">
      <dgm:prSet presAssocID="{A816EB92-0BAC-48E1-9D8C-ECDF9305A143}" presName="sibTrans" presStyleCnt="0"/>
      <dgm:spPr/>
    </dgm:pt>
    <dgm:pt modelId="{318665C5-C199-4478-A07B-7B8FB0EECD88}" type="pres">
      <dgm:prSet presAssocID="{8F27F28A-582A-4189-9162-5878AC4EE59B}" presName="compNode" presStyleCnt="0"/>
      <dgm:spPr/>
    </dgm:pt>
    <dgm:pt modelId="{4BB9BA3C-F2E1-4EDC-9A99-18E67B65C609}" type="pres">
      <dgm:prSet presAssocID="{8F27F28A-582A-4189-9162-5878AC4EE59B}" presName="iconBgRect" presStyleLbl="bgShp" presStyleIdx="3" presStyleCnt="4"/>
      <dgm:spPr>
        <a:solidFill>
          <a:schemeClr val="bg2"/>
        </a:solidFill>
      </dgm:spPr>
    </dgm:pt>
    <dgm:pt modelId="{7193ADD9-6A52-4740-8B1D-BECA8A1A1EE7}" type="pres">
      <dgm:prSet presAssocID="{8F27F28A-582A-4189-9162-5878AC4EE59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25DEA033-AC24-4F23-BC79-536FAE0D04EB}" type="pres">
      <dgm:prSet presAssocID="{8F27F28A-582A-4189-9162-5878AC4EE59B}" presName="spaceRect" presStyleCnt="0"/>
      <dgm:spPr/>
    </dgm:pt>
    <dgm:pt modelId="{264960D9-EBD6-445E-AC19-6DCF249F821E}" type="pres">
      <dgm:prSet presAssocID="{8F27F28A-582A-4189-9162-5878AC4EE59B}" presName="textRect" presStyleLbl="revTx" presStyleIdx="3" presStyleCnt="4">
        <dgm:presLayoutVars>
          <dgm:chMax val="1"/>
          <dgm:chPref val="1"/>
        </dgm:presLayoutVars>
      </dgm:prSet>
      <dgm:spPr/>
    </dgm:pt>
  </dgm:ptLst>
  <dgm:cxnLst>
    <dgm:cxn modelId="{4E306416-F626-4770-A268-06F75B0D793D}" srcId="{2FF0741C-5BCD-45AB-AA77-9221A1A9425E}" destId="{8F27F28A-582A-4189-9162-5878AC4EE59B}" srcOrd="3" destOrd="0" parTransId="{D128078F-DB16-40E3-83F6-D59F3602872C}" sibTransId="{912A6D4B-26E2-4429-AB89-BCC1D107D24F}"/>
    <dgm:cxn modelId="{42917716-B67B-419B-8BBE-87F889B5E27B}" srcId="{2FF0741C-5BCD-45AB-AA77-9221A1A9425E}" destId="{13FB48B4-CDA1-4467-B08E-1221C9738734}" srcOrd="0" destOrd="0" parTransId="{61522784-498F-40B7-A5B2-5C8F4DCE9D61}" sibTransId="{97629FE0-D93D-458B-B702-08CEB195E9A9}"/>
    <dgm:cxn modelId="{C77B4C45-CEF1-43FA-A5D2-3DAD94F6499B}" type="presOf" srcId="{8F27F28A-582A-4189-9162-5878AC4EE59B}" destId="{264960D9-EBD6-445E-AC19-6DCF249F821E}" srcOrd="0" destOrd="0" presId="urn:microsoft.com/office/officeart/2018/5/layout/IconCircleLabelList"/>
    <dgm:cxn modelId="{322E7674-7467-49A7-BF0A-B01A72BA1726}" type="presOf" srcId="{08887CE3-A86B-474F-83D8-F06CBE88BF14}" destId="{94318CC6-0B8A-41E5-9E0A-D7ADE9339F30}" srcOrd="0" destOrd="0" presId="urn:microsoft.com/office/officeart/2018/5/layout/IconCircleLabelList"/>
    <dgm:cxn modelId="{4C3B0997-8F79-4950-B5DF-E084050ACF30}" srcId="{2FF0741C-5BCD-45AB-AA77-9221A1A9425E}" destId="{C155C263-D3E9-48D7-A371-7CD51F7DDFCD}" srcOrd="1" destOrd="0" parTransId="{1A6EDE43-254A-4F01-8343-E24A5051C9E6}" sibTransId="{1929570B-94D3-4083-8973-9869A8197B5C}"/>
    <dgm:cxn modelId="{5E023997-E98B-4259-B15C-762538810270}" type="presOf" srcId="{13FB48B4-CDA1-4467-B08E-1221C9738734}" destId="{295BB4B2-6A97-424F-B7D8-879E59E152C8}" srcOrd="0" destOrd="0" presId="urn:microsoft.com/office/officeart/2018/5/layout/IconCircleLabelList"/>
    <dgm:cxn modelId="{74C0C5D7-5485-4815-970D-5FEFEC7A1913}" srcId="{2FF0741C-5BCD-45AB-AA77-9221A1A9425E}" destId="{08887CE3-A86B-474F-83D8-F06CBE88BF14}" srcOrd="2" destOrd="0" parTransId="{6718FD33-CC1C-46C1-B945-B6E64EF56410}" sibTransId="{A816EB92-0BAC-48E1-9D8C-ECDF9305A143}"/>
    <dgm:cxn modelId="{736064EE-99FC-463C-874F-6173AD48FACB}" type="presOf" srcId="{C155C263-D3E9-48D7-A371-7CD51F7DDFCD}" destId="{76E52E9A-A38B-4A6F-B7F9-0628B9A49E97}" srcOrd="0" destOrd="0" presId="urn:microsoft.com/office/officeart/2018/5/layout/IconCircleLabelList"/>
    <dgm:cxn modelId="{824997FF-611F-4A05-8554-A2E1E8ED9287}" type="presOf" srcId="{2FF0741C-5BCD-45AB-AA77-9221A1A9425E}" destId="{A43A5D0F-442D-4F5F-B79C-102ABB3AD39D}" srcOrd="0" destOrd="0" presId="urn:microsoft.com/office/officeart/2018/5/layout/IconCircleLabelList"/>
    <dgm:cxn modelId="{40210EA2-80D2-4696-96DE-70C0855537CF}" type="presParOf" srcId="{A43A5D0F-442D-4F5F-B79C-102ABB3AD39D}" destId="{D4864060-CAAD-4B5C-B0DE-27275A2F2F71}" srcOrd="0" destOrd="0" presId="urn:microsoft.com/office/officeart/2018/5/layout/IconCircleLabelList"/>
    <dgm:cxn modelId="{FC41EB01-A011-423C-BE8C-86C9401A154D}" type="presParOf" srcId="{D4864060-CAAD-4B5C-B0DE-27275A2F2F71}" destId="{96B25C22-8517-48F1-B944-549A5D5407E1}" srcOrd="0" destOrd="0" presId="urn:microsoft.com/office/officeart/2018/5/layout/IconCircleLabelList"/>
    <dgm:cxn modelId="{3FA083B5-158F-4E4D-A341-D3E77B19FAF5}" type="presParOf" srcId="{D4864060-CAAD-4B5C-B0DE-27275A2F2F71}" destId="{F118730D-965F-435D-AFEE-F70FDA4566D6}" srcOrd="1" destOrd="0" presId="urn:microsoft.com/office/officeart/2018/5/layout/IconCircleLabelList"/>
    <dgm:cxn modelId="{9257D47E-B025-4163-A89D-5EF1B02E4C28}" type="presParOf" srcId="{D4864060-CAAD-4B5C-B0DE-27275A2F2F71}" destId="{494315B6-6426-4BD6-925E-6756D3051C9D}" srcOrd="2" destOrd="0" presId="urn:microsoft.com/office/officeart/2018/5/layout/IconCircleLabelList"/>
    <dgm:cxn modelId="{69D1CE17-1A8C-4F8C-B1F3-7D0CBAF13611}" type="presParOf" srcId="{D4864060-CAAD-4B5C-B0DE-27275A2F2F71}" destId="{295BB4B2-6A97-424F-B7D8-879E59E152C8}" srcOrd="3" destOrd="0" presId="urn:microsoft.com/office/officeart/2018/5/layout/IconCircleLabelList"/>
    <dgm:cxn modelId="{A033CF62-B766-4C2E-A9A6-2DD48FC4492E}" type="presParOf" srcId="{A43A5D0F-442D-4F5F-B79C-102ABB3AD39D}" destId="{2F2D397D-FAE5-41BC-B280-DB82329838E1}" srcOrd="1" destOrd="0" presId="urn:microsoft.com/office/officeart/2018/5/layout/IconCircleLabelList"/>
    <dgm:cxn modelId="{5E59892A-8730-4B7F-A9C8-BBCDFFFC9FB8}" type="presParOf" srcId="{A43A5D0F-442D-4F5F-B79C-102ABB3AD39D}" destId="{0B5B7BA4-4640-4227-91D9-F1D6D86D71DB}" srcOrd="2" destOrd="0" presId="urn:microsoft.com/office/officeart/2018/5/layout/IconCircleLabelList"/>
    <dgm:cxn modelId="{CAAC3A6A-BF83-4EC2-871D-A1FF72F0D6FF}" type="presParOf" srcId="{0B5B7BA4-4640-4227-91D9-F1D6D86D71DB}" destId="{86F75BCD-7E54-4C12-9E04-BA2561E5D578}" srcOrd="0" destOrd="0" presId="urn:microsoft.com/office/officeart/2018/5/layout/IconCircleLabelList"/>
    <dgm:cxn modelId="{F2ED3C33-C6CC-4B91-A248-41C23DE45295}" type="presParOf" srcId="{0B5B7BA4-4640-4227-91D9-F1D6D86D71DB}" destId="{BDF23E75-4A0F-4D6C-B6B0-5F747D95BA6F}" srcOrd="1" destOrd="0" presId="urn:microsoft.com/office/officeart/2018/5/layout/IconCircleLabelList"/>
    <dgm:cxn modelId="{565D5940-A415-4C3B-A9F3-BDB8B2ACE838}" type="presParOf" srcId="{0B5B7BA4-4640-4227-91D9-F1D6D86D71DB}" destId="{4ED7617C-FACD-4872-8722-0D27A08E54D3}" srcOrd="2" destOrd="0" presId="urn:microsoft.com/office/officeart/2018/5/layout/IconCircleLabelList"/>
    <dgm:cxn modelId="{42754AE1-9CF5-43EA-B7ED-B2F19C3DAE15}" type="presParOf" srcId="{0B5B7BA4-4640-4227-91D9-F1D6D86D71DB}" destId="{76E52E9A-A38B-4A6F-B7F9-0628B9A49E97}" srcOrd="3" destOrd="0" presId="urn:microsoft.com/office/officeart/2018/5/layout/IconCircleLabelList"/>
    <dgm:cxn modelId="{F26D0656-249C-458E-B990-283FB8C5ED6B}" type="presParOf" srcId="{A43A5D0F-442D-4F5F-B79C-102ABB3AD39D}" destId="{C628CA0B-4152-45C3-B1C9-9048E07A3966}" srcOrd="3" destOrd="0" presId="urn:microsoft.com/office/officeart/2018/5/layout/IconCircleLabelList"/>
    <dgm:cxn modelId="{6B9BCB22-ED98-42A5-8CDF-F435FBEE08F3}" type="presParOf" srcId="{A43A5D0F-442D-4F5F-B79C-102ABB3AD39D}" destId="{D4334CAA-1264-43A7-887B-C1FA05A854EF}" srcOrd="4" destOrd="0" presId="urn:microsoft.com/office/officeart/2018/5/layout/IconCircleLabelList"/>
    <dgm:cxn modelId="{3F5F9AD4-DA1B-4DA7-B8BD-A9FBAADB4D38}" type="presParOf" srcId="{D4334CAA-1264-43A7-887B-C1FA05A854EF}" destId="{70DF2C50-91FC-4609-97EF-1748A38079C2}" srcOrd="0" destOrd="0" presId="urn:microsoft.com/office/officeart/2018/5/layout/IconCircleLabelList"/>
    <dgm:cxn modelId="{1E6F23A3-9C5B-4B68-8B23-EE625EA5C1F1}" type="presParOf" srcId="{D4334CAA-1264-43A7-887B-C1FA05A854EF}" destId="{BC423D01-B4E7-4E46-8074-218B35BE495E}" srcOrd="1" destOrd="0" presId="urn:microsoft.com/office/officeart/2018/5/layout/IconCircleLabelList"/>
    <dgm:cxn modelId="{BBF8E039-A644-4DB8-B375-0470CD7BDF91}" type="presParOf" srcId="{D4334CAA-1264-43A7-887B-C1FA05A854EF}" destId="{52D009EB-8604-405E-AA5A-A7A729F556A9}" srcOrd="2" destOrd="0" presId="urn:microsoft.com/office/officeart/2018/5/layout/IconCircleLabelList"/>
    <dgm:cxn modelId="{041C6990-9E5D-4602-AF5D-D13205C8D2B1}" type="presParOf" srcId="{D4334CAA-1264-43A7-887B-C1FA05A854EF}" destId="{94318CC6-0B8A-41E5-9E0A-D7ADE9339F30}" srcOrd="3" destOrd="0" presId="urn:microsoft.com/office/officeart/2018/5/layout/IconCircleLabelList"/>
    <dgm:cxn modelId="{4431910E-E650-4126-B7A7-2DD556D4F8AC}" type="presParOf" srcId="{A43A5D0F-442D-4F5F-B79C-102ABB3AD39D}" destId="{B2A7E7FB-DFB2-4DBB-B8BB-0D57FB47850A}" srcOrd="5" destOrd="0" presId="urn:microsoft.com/office/officeart/2018/5/layout/IconCircleLabelList"/>
    <dgm:cxn modelId="{A7727F4E-3D60-4DAB-BC71-38D91ED24A32}" type="presParOf" srcId="{A43A5D0F-442D-4F5F-B79C-102ABB3AD39D}" destId="{318665C5-C199-4478-A07B-7B8FB0EECD88}" srcOrd="6" destOrd="0" presId="urn:microsoft.com/office/officeart/2018/5/layout/IconCircleLabelList"/>
    <dgm:cxn modelId="{7AEBA82C-7F9B-42D9-840D-C61AC8836138}" type="presParOf" srcId="{318665C5-C199-4478-A07B-7B8FB0EECD88}" destId="{4BB9BA3C-F2E1-4EDC-9A99-18E67B65C609}" srcOrd="0" destOrd="0" presId="urn:microsoft.com/office/officeart/2018/5/layout/IconCircleLabelList"/>
    <dgm:cxn modelId="{5671DDA7-B24E-4AB9-981B-58733E7F212B}" type="presParOf" srcId="{318665C5-C199-4478-A07B-7B8FB0EECD88}" destId="{7193ADD9-6A52-4740-8B1D-BECA8A1A1EE7}" srcOrd="1" destOrd="0" presId="urn:microsoft.com/office/officeart/2018/5/layout/IconCircleLabelList"/>
    <dgm:cxn modelId="{BA99B8E0-E732-49E1-AFA6-18A1CD238798}" type="presParOf" srcId="{318665C5-C199-4478-A07B-7B8FB0EECD88}" destId="{25DEA033-AC24-4F23-BC79-536FAE0D04EB}" srcOrd="2" destOrd="0" presId="urn:microsoft.com/office/officeart/2018/5/layout/IconCircleLabelList"/>
    <dgm:cxn modelId="{0BDEF8CC-CA7E-4668-A15A-B26172578153}" type="presParOf" srcId="{318665C5-C199-4478-A07B-7B8FB0EECD88}" destId="{264960D9-EBD6-445E-AC19-6DCF249F821E}"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B25C22-8517-48F1-B944-549A5D5407E1}">
      <dsp:nvSpPr>
        <dsp:cNvPr id="0" name=""/>
        <dsp:cNvSpPr/>
      </dsp:nvSpPr>
      <dsp:spPr>
        <a:xfrm>
          <a:off x="604315" y="4098"/>
          <a:ext cx="1150927" cy="1150927"/>
        </a:xfrm>
        <a:prstGeom prst="ellipse">
          <a:avLst/>
        </a:prstGeom>
        <a:solidFill>
          <a:schemeClr val="bg2"/>
        </a:solidFill>
        <a:ln>
          <a:noFill/>
        </a:ln>
        <a:effectLst/>
      </dsp:spPr>
      <dsp:style>
        <a:lnRef idx="0">
          <a:scrgbClr r="0" g="0" b="0"/>
        </a:lnRef>
        <a:fillRef idx="1">
          <a:scrgbClr r="0" g="0" b="0"/>
        </a:fillRef>
        <a:effectRef idx="0">
          <a:scrgbClr r="0" g="0" b="0"/>
        </a:effectRef>
        <a:fontRef idx="minor"/>
      </dsp:style>
    </dsp:sp>
    <dsp:sp modelId="{F118730D-965F-435D-AFEE-F70FDA4566D6}">
      <dsp:nvSpPr>
        <dsp:cNvPr id="0" name=""/>
        <dsp:cNvSpPr/>
      </dsp:nvSpPr>
      <dsp:spPr>
        <a:xfrm>
          <a:off x="916094" y="338144"/>
          <a:ext cx="660368" cy="66036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95BB4B2-6A97-424F-B7D8-879E59E152C8}">
      <dsp:nvSpPr>
        <dsp:cNvPr id="0" name=""/>
        <dsp:cNvSpPr/>
      </dsp:nvSpPr>
      <dsp:spPr>
        <a:xfrm>
          <a:off x="236396" y="1513510"/>
          <a:ext cx="188676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b="1" i="0" kern="1200" baseline="0">
              <a:latin typeface="Roboto" panose="02000000000000000000" pitchFamily="2" charset="0"/>
              <a:ea typeface="Roboto" panose="02000000000000000000" pitchFamily="2" charset="0"/>
              <a:cs typeface="Roboto" panose="02000000000000000000" pitchFamily="2" charset="0"/>
            </a:rPr>
            <a:t>Motivation</a:t>
          </a:r>
        </a:p>
      </dsp:txBody>
      <dsp:txXfrm>
        <a:off x="236396" y="1513510"/>
        <a:ext cx="1886765" cy="720000"/>
      </dsp:txXfrm>
    </dsp:sp>
    <dsp:sp modelId="{86F75BCD-7E54-4C12-9E04-BA2561E5D578}">
      <dsp:nvSpPr>
        <dsp:cNvPr id="0" name=""/>
        <dsp:cNvSpPr/>
      </dsp:nvSpPr>
      <dsp:spPr>
        <a:xfrm>
          <a:off x="2821265" y="4098"/>
          <a:ext cx="1150927" cy="1150927"/>
        </a:xfrm>
        <a:prstGeom prst="ellipse">
          <a:avLst/>
        </a:prstGeom>
        <a:solidFill>
          <a:schemeClr val="bg2"/>
        </a:solidFill>
        <a:ln>
          <a:noFill/>
        </a:ln>
        <a:effectLst/>
      </dsp:spPr>
      <dsp:style>
        <a:lnRef idx="0">
          <a:scrgbClr r="0" g="0" b="0"/>
        </a:lnRef>
        <a:fillRef idx="1">
          <a:scrgbClr r="0" g="0" b="0"/>
        </a:fillRef>
        <a:effectRef idx="0">
          <a:scrgbClr r="0" g="0" b="0"/>
        </a:effectRef>
        <a:fontRef idx="minor"/>
      </dsp:style>
    </dsp:sp>
    <dsp:sp modelId="{BDF23E75-4A0F-4D6C-B6B0-5F747D95BA6F}">
      <dsp:nvSpPr>
        <dsp:cNvPr id="0" name=""/>
        <dsp:cNvSpPr/>
      </dsp:nvSpPr>
      <dsp:spPr>
        <a:xfrm>
          <a:off x="3066544" y="249377"/>
          <a:ext cx="660368" cy="66036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6E52E9A-A38B-4A6F-B7F9-0628B9A49E97}">
      <dsp:nvSpPr>
        <dsp:cNvPr id="0" name=""/>
        <dsp:cNvSpPr/>
      </dsp:nvSpPr>
      <dsp:spPr>
        <a:xfrm>
          <a:off x="2453346" y="1513510"/>
          <a:ext cx="188676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b="1" i="0" kern="1200" baseline="0">
              <a:latin typeface="Roboto" panose="02000000000000000000" pitchFamily="2" charset="0"/>
              <a:ea typeface="Roboto" panose="02000000000000000000" pitchFamily="2" charset="0"/>
              <a:cs typeface="Roboto" panose="02000000000000000000" pitchFamily="2" charset="0"/>
            </a:rPr>
            <a:t>Personal Experience</a:t>
          </a:r>
          <a:endParaRPr lang="en-US" sz="2100" kern="1200">
            <a:latin typeface="Roboto" panose="02000000000000000000" pitchFamily="2" charset="0"/>
            <a:ea typeface="Roboto" panose="02000000000000000000" pitchFamily="2" charset="0"/>
            <a:cs typeface="Roboto" panose="02000000000000000000" pitchFamily="2" charset="0"/>
          </a:endParaRPr>
        </a:p>
      </dsp:txBody>
      <dsp:txXfrm>
        <a:off x="2453346" y="1513510"/>
        <a:ext cx="1886765" cy="720000"/>
      </dsp:txXfrm>
    </dsp:sp>
    <dsp:sp modelId="{70DF2C50-91FC-4609-97EF-1748A38079C2}">
      <dsp:nvSpPr>
        <dsp:cNvPr id="0" name=""/>
        <dsp:cNvSpPr/>
      </dsp:nvSpPr>
      <dsp:spPr>
        <a:xfrm>
          <a:off x="604315" y="2705202"/>
          <a:ext cx="1150927" cy="1150927"/>
        </a:xfrm>
        <a:prstGeom prst="ellipse">
          <a:avLst/>
        </a:prstGeom>
        <a:solidFill>
          <a:schemeClr val="bg2"/>
        </a:solidFill>
        <a:ln>
          <a:noFill/>
        </a:ln>
        <a:effectLst/>
      </dsp:spPr>
      <dsp:style>
        <a:lnRef idx="0">
          <a:scrgbClr r="0" g="0" b="0"/>
        </a:lnRef>
        <a:fillRef idx="1">
          <a:scrgbClr r="0" g="0" b="0"/>
        </a:fillRef>
        <a:effectRef idx="0">
          <a:scrgbClr r="0" g="0" b="0"/>
        </a:effectRef>
        <a:fontRef idx="minor"/>
      </dsp:style>
    </dsp:sp>
    <dsp:sp modelId="{BC423D01-B4E7-4E46-8074-218B35BE495E}">
      <dsp:nvSpPr>
        <dsp:cNvPr id="0" name=""/>
        <dsp:cNvSpPr/>
      </dsp:nvSpPr>
      <dsp:spPr>
        <a:xfrm>
          <a:off x="849595" y="2950481"/>
          <a:ext cx="660368" cy="66036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4318CC6-0B8A-41E5-9E0A-D7ADE9339F30}">
      <dsp:nvSpPr>
        <dsp:cNvPr id="0" name=""/>
        <dsp:cNvSpPr/>
      </dsp:nvSpPr>
      <dsp:spPr>
        <a:xfrm>
          <a:off x="236396" y="4214614"/>
          <a:ext cx="188676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b="1" i="0" kern="1200" baseline="0">
              <a:latin typeface="Roboto" panose="02000000000000000000" pitchFamily="2" charset="0"/>
              <a:ea typeface="Roboto" panose="02000000000000000000" pitchFamily="2" charset="0"/>
              <a:cs typeface="Roboto" panose="02000000000000000000" pitchFamily="2" charset="0"/>
            </a:rPr>
            <a:t>Shared Mission</a:t>
          </a:r>
          <a:endParaRPr lang="en-US" sz="2100" kern="1200">
            <a:latin typeface="Roboto" panose="02000000000000000000" pitchFamily="2" charset="0"/>
            <a:ea typeface="Roboto" panose="02000000000000000000" pitchFamily="2" charset="0"/>
            <a:cs typeface="Roboto" panose="02000000000000000000" pitchFamily="2" charset="0"/>
          </a:endParaRPr>
        </a:p>
      </dsp:txBody>
      <dsp:txXfrm>
        <a:off x="236396" y="4214614"/>
        <a:ext cx="1886765" cy="720000"/>
      </dsp:txXfrm>
    </dsp:sp>
    <dsp:sp modelId="{4BB9BA3C-F2E1-4EDC-9A99-18E67B65C609}">
      <dsp:nvSpPr>
        <dsp:cNvPr id="0" name=""/>
        <dsp:cNvSpPr/>
      </dsp:nvSpPr>
      <dsp:spPr>
        <a:xfrm>
          <a:off x="2821265" y="2705202"/>
          <a:ext cx="1150927" cy="1150927"/>
        </a:xfrm>
        <a:prstGeom prst="ellipse">
          <a:avLst/>
        </a:prstGeom>
        <a:solidFill>
          <a:schemeClr val="bg2"/>
        </a:solidFill>
        <a:ln>
          <a:noFill/>
        </a:ln>
        <a:effectLst/>
      </dsp:spPr>
      <dsp:style>
        <a:lnRef idx="0">
          <a:scrgbClr r="0" g="0" b="0"/>
        </a:lnRef>
        <a:fillRef idx="1">
          <a:scrgbClr r="0" g="0" b="0"/>
        </a:fillRef>
        <a:effectRef idx="0">
          <a:scrgbClr r="0" g="0" b="0"/>
        </a:effectRef>
        <a:fontRef idx="minor"/>
      </dsp:style>
    </dsp:sp>
    <dsp:sp modelId="{7193ADD9-6A52-4740-8B1D-BECA8A1A1EE7}">
      <dsp:nvSpPr>
        <dsp:cNvPr id="0" name=""/>
        <dsp:cNvSpPr/>
      </dsp:nvSpPr>
      <dsp:spPr>
        <a:xfrm>
          <a:off x="3066544" y="2950481"/>
          <a:ext cx="660368" cy="66036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64960D9-EBD6-445E-AC19-6DCF249F821E}">
      <dsp:nvSpPr>
        <dsp:cNvPr id="0" name=""/>
        <dsp:cNvSpPr/>
      </dsp:nvSpPr>
      <dsp:spPr>
        <a:xfrm>
          <a:off x="2453346" y="4214614"/>
          <a:ext cx="188676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b="1" i="0" kern="1200" baseline="0">
              <a:latin typeface="Roboto" panose="02000000000000000000" pitchFamily="2" charset="0"/>
              <a:ea typeface="Roboto" panose="02000000000000000000" pitchFamily="2" charset="0"/>
              <a:cs typeface="Roboto" panose="02000000000000000000" pitchFamily="2" charset="0"/>
            </a:rPr>
            <a:t>Commitment</a:t>
          </a:r>
          <a:r>
            <a:rPr lang="en-US" sz="2100" b="0" i="0" kern="1200" baseline="0"/>
            <a:t> </a:t>
          </a:r>
          <a:endParaRPr lang="en-US" sz="2100" kern="1200"/>
        </a:p>
      </dsp:txBody>
      <dsp:txXfrm>
        <a:off x="2453346" y="4214614"/>
        <a:ext cx="1886765"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10/6/24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jpeg>
</file>

<file path=ppt/media/image19.jpeg>
</file>

<file path=ppt/media/image2.svg>
</file>

<file path=ppt/media/image20.jpeg>
</file>

<file path=ppt/media/image21.jpe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jpeg>
</file>

<file path=ppt/media/image33.png>
</file>

<file path=ppt/media/image4.jpeg>
</file>

<file path=ppt/media/image5.jpeg>
</file>

<file path=ppt/media/image6.jpeg>
</file>

<file path=ppt/media/image7.jpeg>
</file>

<file path=ppt/media/image8.png>
</file>

<file path=ppt/media/image9.sv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10/6/24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represent the Accident Analysis Alliance.</a:t>
            </a:r>
          </a:p>
        </p:txBody>
      </p:sp>
      <p:sp>
        <p:nvSpPr>
          <p:cNvPr id="4" name="Slide Number Placeholder 3"/>
          <p:cNvSpPr>
            <a:spLocks noGrp="1"/>
          </p:cNvSpPr>
          <p:nvPr>
            <p:ph type="sldNum" sz="quarter" idx="5"/>
          </p:nvPr>
        </p:nvSpPr>
        <p:spPr/>
        <p:txBody>
          <a:bodyPr/>
          <a:lstStyle/>
          <a:p>
            <a:fld id="{F93199CD-3E1B-4AE6-990F-76F925F5EA9F}" type="slidenum">
              <a:rPr lang="en-US" smtClean="0"/>
              <a:t>1</a:t>
            </a:fld>
            <a:endParaRPr lang="en-US"/>
          </a:p>
        </p:txBody>
      </p:sp>
    </p:spTree>
    <p:extLst>
      <p:ext uri="{BB962C8B-B14F-4D97-AF65-F5344CB8AC3E}">
        <p14:creationId xmlns:p14="http://schemas.microsoft.com/office/powerpoint/2010/main" val="13276615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3199CD-3E1B-4AE6-990F-76F925F5EA9F}" type="slidenum">
              <a:rPr kumimoji="0" lang="en-US" sz="1200" b="0" i="0" u="none" strike="noStrike" kern="1200" cap="none" spc="0" normalizeH="0" baseline="0" noProof="0" smtClean="0">
                <a:ln>
                  <a:noFill/>
                </a:ln>
                <a:solidFill>
                  <a:prstClr val="black"/>
                </a:solidFill>
                <a:effectLst/>
                <a:uLnTx/>
                <a:uFillTx/>
                <a:latin typeface="Century Gothic" panose="020B0502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681064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encountered difficulties in correlating NOAA weather data with accident data from the National Highway Traffic Safety Administration due to the complexity and scale of the datasets. </a:t>
            </a:r>
          </a:p>
          <a:p>
            <a:endParaRPr lang="en-US"/>
          </a:p>
          <a:p>
            <a:r>
              <a:rPr lang="en-US"/>
              <a:t>Our initial scope, focused on the entire state, proved too broad to yield meaningful insights. </a:t>
            </a:r>
          </a:p>
          <a:p>
            <a:endParaRPr lang="en-US"/>
          </a:p>
          <a:p>
            <a:r>
              <a:rPr lang="en-US"/>
              <a:t>Through additional research, we identified Montgomery County traffic data, which contained more relevant attributes and provided a clearer framework for analysis. </a:t>
            </a:r>
          </a:p>
          <a:p>
            <a:endParaRPr lang="en-US"/>
          </a:p>
          <a:p>
            <a:r>
              <a:rPr lang="en-US"/>
              <a:t>This discovery allowed us to narrow our focus and effectively address the challenges, ultimately enabling us to move forward with the project.</a:t>
            </a:r>
          </a:p>
        </p:txBody>
      </p:sp>
      <p:sp>
        <p:nvSpPr>
          <p:cNvPr id="4" name="Slide Number Placeholder 3"/>
          <p:cNvSpPr>
            <a:spLocks noGrp="1"/>
          </p:cNvSpPr>
          <p:nvPr>
            <p:ph type="sldNum" sz="quarter" idx="5"/>
          </p:nvPr>
        </p:nvSpPr>
        <p:spPr/>
        <p:txBody>
          <a:bodyPr/>
          <a:lstStyle/>
          <a:p>
            <a:fld id="{F93199CD-3E1B-4AE6-990F-76F925F5EA9F}" type="slidenum">
              <a:rPr lang="en-US"/>
              <a:t>13</a:t>
            </a:fld>
            <a:endParaRPr lang="en-US"/>
          </a:p>
        </p:txBody>
      </p:sp>
    </p:spTree>
    <p:extLst>
      <p:ext uri="{BB962C8B-B14F-4D97-AF65-F5344CB8AC3E}">
        <p14:creationId xmlns:p14="http://schemas.microsoft.com/office/powerpoint/2010/main" val="3362393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Throughout our analysis of accident data from Montgomery County, we gained valuable insights into the factors that contribute to accidents, including weather conditions, time of day, and location. </a:t>
            </a:r>
            <a:br>
              <a:rPr lang="en-US">
                <a:cs typeface="+mn-lt"/>
              </a:rPr>
            </a:br>
            <a:br>
              <a:rPr lang="en-US">
                <a:cs typeface="+mn-lt"/>
              </a:rPr>
            </a:br>
            <a:r>
              <a:rPr lang="en-US"/>
              <a:t>However, we identified gaps in the data that limit our ability to make more precise conclusions.</a:t>
            </a:r>
            <a:br>
              <a:rPr lang="en-US">
                <a:cs typeface="+mn-lt"/>
              </a:rPr>
            </a:br>
            <a:endParaRPr lang="en-US"/>
          </a:p>
          <a:p>
            <a:r>
              <a:rPr lang="en-US"/>
              <a:t>Specifically, we recognize the need for additional data on the number of vehicles on the road during the time of the accidents. </a:t>
            </a:r>
          </a:p>
          <a:p>
            <a:endParaRPr lang="en-US"/>
          </a:p>
          <a:p>
            <a:r>
              <a:rPr lang="en-US"/>
              <a:t>Understanding traffic density will allow us to better understand the factors that contribute to accidents. </a:t>
            </a:r>
          </a:p>
          <a:p>
            <a:endParaRPr lang="en-US"/>
          </a:p>
          <a:p>
            <a:r>
              <a:rPr lang="en-US"/>
              <a:t>Additionally, incorporating census data, such as population density and demographic information, would provide crucial context for understanding how different areas and populations are affected by accidents.</a:t>
            </a:r>
            <a:br>
              <a:rPr lang="en-US">
                <a:cs typeface="+mn-lt"/>
              </a:rPr>
            </a:br>
            <a:endParaRPr lang="en-US"/>
          </a:p>
          <a:p>
            <a:r>
              <a:rPr lang="en-US"/>
              <a:t>While weather data was analyzed, the current dataset lacks the granularity needed to understand the conditions at the exact time of the accidents. </a:t>
            </a:r>
            <a:br>
              <a:rPr lang="en-US">
                <a:cs typeface="+mn-lt"/>
              </a:rPr>
            </a:br>
            <a:r>
              <a:rPr lang="en-US"/>
              <a:t>More accurate, localized weather data will enhance our ability to link specific conditions, such as precipitation or fog, to accident occurrences.</a:t>
            </a:r>
          </a:p>
          <a:p>
            <a:endParaRPr lang="en-US"/>
          </a:p>
          <a:p>
            <a:r>
              <a:rPr lang="en-US"/>
              <a:t>Going forward, acquiring additional data points, including census data, will enable more comprehensive analysis, leading to more informed recommendations for improving road safety. This expanded dataset will allow us to create targeted interventions to reduce the frequency and severity of accidents.</a:t>
            </a:r>
          </a:p>
          <a:p>
            <a:endParaRPr lang="en-US"/>
          </a:p>
          <a:p>
            <a:endParaRPr lang="en-US"/>
          </a:p>
          <a:p>
            <a:r>
              <a:rPr lang="en-US"/>
              <a:t>s.</a:t>
            </a:r>
          </a:p>
        </p:txBody>
      </p:sp>
      <p:sp>
        <p:nvSpPr>
          <p:cNvPr id="4" name="Slide Number Placeholder 3"/>
          <p:cNvSpPr>
            <a:spLocks noGrp="1"/>
          </p:cNvSpPr>
          <p:nvPr>
            <p:ph type="sldNum" sz="quarter" idx="5"/>
          </p:nvPr>
        </p:nvSpPr>
        <p:spPr/>
        <p:txBody>
          <a:bodyPr/>
          <a:lstStyle/>
          <a:p>
            <a:fld id="{F93199CD-3E1B-4AE6-990F-76F925F5EA9F}" type="slidenum">
              <a:rPr lang="en-US"/>
              <a:t>14</a:t>
            </a:fld>
            <a:endParaRPr lang="en-US"/>
          </a:p>
        </p:txBody>
      </p:sp>
    </p:spTree>
    <p:extLst>
      <p:ext uri="{BB962C8B-B14F-4D97-AF65-F5344CB8AC3E}">
        <p14:creationId xmlns:p14="http://schemas.microsoft.com/office/powerpoint/2010/main" val="42181955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would like to express our gratitude to Montgomery County, Maryland, for the data used in this analysis. </a:t>
            </a:r>
            <a:br>
              <a:rPr lang="en-US">
                <a:cs typeface="+mn-lt"/>
              </a:rPr>
            </a:br>
            <a:r>
              <a:rPr lang="en-US"/>
              <a:t>We would also like to express our appreciation to Suzanna and Jim for their invaluable guidance throughout this process.</a:t>
            </a:r>
          </a:p>
          <a:p>
            <a:endParaRPr lang="en-US"/>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3199CD-3E1B-4AE6-990F-76F925F5EA9F}" type="slidenum">
              <a:rPr kumimoji="0" lang="en-US" sz="1200" b="0" i="0" u="none" strike="noStrike" kern="1200" cap="none" spc="0" normalizeH="0" baseline="0" noProof="0" smtClean="0">
                <a:ln>
                  <a:noFill/>
                </a:ln>
                <a:solidFill>
                  <a:prstClr val="black"/>
                </a:solidFill>
                <a:effectLst/>
                <a:uLnTx/>
                <a:uFillTx/>
                <a:latin typeface="Century Gothic" panose="020B0502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38498462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Thank you all for your time and attention throughout this presentation. </a:t>
            </a:r>
          </a:p>
          <a:p>
            <a:br>
              <a:rPr lang="en-US">
                <a:cs typeface="+mn-lt"/>
              </a:rPr>
            </a:br>
            <a:r>
              <a:rPr lang="en-US"/>
              <a:t>We would now like to open the floor to any questions you may have.</a:t>
            </a:r>
          </a:p>
          <a:p>
            <a:endParaRPr lang="en-US"/>
          </a:p>
        </p:txBody>
      </p:sp>
      <p:sp>
        <p:nvSpPr>
          <p:cNvPr id="4" name="Slide Number Placeholder 3"/>
          <p:cNvSpPr>
            <a:spLocks noGrp="1"/>
          </p:cNvSpPr>
          <p:nvPr>
            <p:ph type="sldNum" sz="quarter" idx="5"/>
          </p:nvPr>
        </p:nvSpPr>
        <p:spPr/>
        <p:txBody>
          <a:bodyPr/>
          <a:lstStyle/>
          <a:p>
            <a:fld id="{F93199CD-3E1B-4AE6-990F-76F925F5EA9F}" type="slidenum">
              <a:rPr lang="en-US"/>
              <a:t>16</a:t>
            </a:fld>
            <a:endParaRPr lang="en-US"/>
          </a:p>
        </p:txBody>
      </p:sp>
    </p:spTree>
    <p:extLst>
      <p:ext uri="{BB962C8B-B14F-4D97-AF65-F5344CB8AC3E}">
        <p14:creationId xmlns:p14="http://schemas.microsoft.com/office/powerpoint/2010/main" val="2401120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a:solidFill>
                  <a:srgbClr val="000000"/>
                </a:solidFill>
                <a:effectLst/>
                <a:latin typeface="Arial" panose="020B0604020202020204" pitchFamily="34" charset="0"/>
              </a:rPr>
              <a:t>Auto accidents are a common experience, and their impact can be significant, even if the physical damage is minor.</a:t>
            </a:r>
            <a:br>
              <a:rPr lang="en-US" sz="4000"/>
            </a:br>
            <a:r>
              <a:rPr lang="en-US" sz="4000"/>
              <a:t>Leveraging AI and data analytics, this project aims to revolutionize road safety by identifying hidden patterns in crash data to inform targeted interventions and reduce accidents.“</a:t>
            </a:r>
          </a:p>
          <a:p>
            <a:endParaRPr lang="en-US" sz="4000"/>
          </a:p>
          <a:p>
            <a:endParaRPr lang="en-US"/>
          </a:p>
        </p:txBody>
      </p:sp>
      <p:sp>
        <p:nvSpPr>
          <p:cNvPr id="4" name="Slide Number Placeholder 3"/>
          <p:cNvSpPr>
            <a:spLocks noGrp="1"/>
          </p:cNvSpPr>
          <p:nvPr>
            <p:ph type="sldNum" sz="quarter" idx="5"/>
          </p:nvPr>
        </p:nvSpPr>
        <p:spPr/>
        <p:txBody>
          <a:bodyPr/>
          <a:lstStyle/>
          <a:p>
            <a:fld id="{F93199CD-3E1B-4AE6-990F-76F925F5EA9F}" type="slidenum">
              <a:rPr lang="en-US" smtClean="0"/>
              <a:t>2</a:t>
            </a:fld>
            <a:endParaRPr lang="en-US"/>
          </a:p>
        </p:txBody>
      </p:sp>
    </p:spTree>
    <p:extLst>
      <p:ext uri="{BB962C8B-B14F-4D97-AF65-F5344CB8AC3E}">
        <p14:creationId xmlns:p14="http://schemas.microsoft.com/office/powerpoint/2010/main" val="297542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a:solidFill>
                  <a:srgbClr val="000000"/>
                </a:solidFill>
                <a:effectLst/>
                <a:latin typeface="Arial" panose="020B0604020202020204" pitchFamily="34" charset="0"/>
              </a:rPr>
              <a:t>The genesis of the Accident Investigation Alliance arrived out of our fundamental human desire to prevent unnecessary suffering at the hand of preventable accidents.</a:t>
            </a:r>
            <a:br>
              <a:rPr lang="en-US" sz="1800" b="0" i="0" u="none" strike="noStrike">
                <a:solidFill>
                  <a:srgbClr val="000000"/>
                </a:solidFill>
                <a:effectLst/>
                <a:latin typeface="Arial" panose="020B0604020202020204" pitchFamily="34" charset="0"/>
              </a:rPr>
            </a:br>
            <a:br>
              <a:rPr lang="en-US" sz="1800" b="0" i="0" u="none" strike="noStrike">
                <a:solidFill>
                  <a:srgbClr val="000000"/>
                </a:solidFill>
                <a:effectLst/>
                <a:latin typeface="Arial" panose="020B0604020202020204" pitchFamily="34" charset="0"/>
              </a:rPr>
            </a:br>
            <a:r>
              <a:rPr lang="en-US" sz="1800" b="0" i="0" u="none" strike="noStrike">
                <a:solidFill>
                  <a:srgbClr val="000000"/>
                </a:solidFill>
                <a:effectLst/>
                <a:latin typeface="Arial" panose="020B0604020202020204" pitchFamily="34" charset="0"/>
              </a:rPr>
              <a:t>Each of our team members has personally experienced the consequences of an automobile accident, leading to ongoing challenges. This shared experience has fueled our mission to prevent others from enduring similar suffering.</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3199CD-3E1B-4AE6-990F-76F925F5EA9F}" type="slidenum">
              <a:rPr kumimoji="0" lang="en-US" sz="1200" b="0" i="0" u="none" strike="noStrike" kern="1200" cap="none" spc="0" normalizeH="0" baseline="0" noProof="0" smtClean="0">
                <a:ln>
                  <a:noFill/>
                </a:ln>
                <a:solidFill>
                  <a:prstClr val="black"/>
                </a:solidFill>
                <a:effectLst/>
                <a:uLnTx/>
                <a:uFillTx/>
                <a:latin typeface="Century Gothic" panose="020B0502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4053245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a:solidFill>
                  <a:srgbClr val="000000"/>
                </a:solidFill>
                <a:effectLst/>
                <a:latin typeface="Arial" panose="020B0604020202020204" pitchFamily="34" charset="0"/>
              </a:rPr>
              <a:t>Accidents are not just unfortunate events; they are often preventable. Our unique analytical approach goes beyond simply identifying the cause. By understanding the underlying factors that contribute to preventable accidents, we empower municipalities to formulate focused strategies for mitigating their frequency. </a:t>
            </a:r>
            <a:endParaRPr lang="en-US"/>
          </a:p>
        </p:txBody>
      </p:sp>
      <p:sp>
        <p:nvSpPr>
          <p:cNvPr id="4" name="Slide Number Placeholder 3"/>
          <p:cNvSpPr>
            <a:spLocks noGrp="1"/>
          </p:cNvSpPr>
          <p:nvPr>
            <p:ph type="sldNum" sz="quarter" idx="5"/>
          </p:nvPr>
        </p:nvSpPr>
        <p:spPr/>
        <p:txBody>
          <a:bodyPr/>
          <a:lstStyle/>
          <a:p>
            <a:fld id="{F93199CD-3E1B-4AE6-990F-76F925F5EA9F}" type="slidenum">
              <a:rPr lang="en-US" smtClean="0"/>
              <a:t>4</a:t>
            </a:fld>
            <a:endParaRPr lang="en-US"/>
          </a:p>
        </p:txBody>
      </p:sp>
    </p:spTree>
    <p:extLst>
      <p:ext uri="{BB962C8B-B14F-4D97-AF65-F5344CB8AC3E}">
        <p14:creationId xmlns:p14="http://schemas.microsoft.com/office/powerpoint/2010/main" val="3851617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80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a:solidFill>
                  <a:srgbClr val="000000"/>
                </a:solidFill>
                <a:effectLst/>
                <a:latin typeface="Arial" panose="020B0604020202020204" pitchFamily="34" charset="0"/>
              </a:rPr>
              <a:t>This project seeks to revolutionize road safety by leveraging cutting-edge AI and data analytics. By meticulously analyzing crash data, we aim to uncover hidden patterns and identify the root causes of vehicle accidents. Our comprehensive analysis will delve into factors including road conditions, weather, and time intervals to generate actionable insights. Ultimately, these findings will inform targeted interventions, such as improved infrastructure, deployment of new signage, and the re-focusing of equipment for weather events, resulting in</a:t>
            </a:r>
            <a:r>
              <a:rPr lang="en-US" sz="4000"/>
              <a:t> substantial human and financial cost savings for all stakeholders.</a:t>
            </a:r>
          </a:p>
          <a:p>
            <a:pPr rtl="0">
              <a:spcBef>
                <a:spcPts val="0"/>
              </a:spcBef>
              <a:spcAft>
                <a:spcPts val="0"/>
              </a:spcAft>
            </a:pPr>
            <a:br>
              <a:rPr lang="en-US" sz="4000"/>
            </a:br>
            <a:endParaRPr lang="en-US" sz="2800"/>
          </a:p>
        </p:txBody>
      </p:sp>
      <p:sp>
        <p:nvSpPr>
          <p:cNvPr id="4" name="Slide Number Placeholder 3"/>
          <p:cNvSpPr>
            <a:spLocks noGrp="1"/>
          </p:cNvSpPr>
          <p:nvPr>
            <p:ph type="sldNum" sz="quarter" idx="5"/>
          </p:nvPr>
        </p:nvSpPr>
        <p:spPr/>
        <p:txBody>
          <a:bodyPr/>
          <a:lstStyle/>
          <a:p>
            <a:fld id="{F93199CD-3E1B-4AE6-990F-76F925F5EA9F}" type="slidenum">
              <a:rPr lang="en-US" smtClean="0"/>
              <a:t>5</a:t>
            </a:fld>
            <a:endParaRPr lang="en-US"/>
          </a:p>
        </p:txBody>
      </p:sp>
    </p:spTree>
    <p:extLst>
      <p:ext uri="{BB962C8B-B14F-4D97-AF65-F5344CB8AC3E}">
        <p14:creationId xmlns:p14="http://schemas.microsoft.com/office/powerpoint/2010/main" val="1400187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3199CD-3E1B-4AE6-990F-76F925F5EA9F}" type="slidenum">
              <a:rPr lang="en-US" smtClean="0"/>
              <a:t>6</a:t>
            </a:fld>
            <a:endParaRPr lang="en-US"/>
          </a:p>
        </p:txBody>
      </p:sp>
    </p:spTree>
    <p:extLst>
      <p:ext uri="{BB962C8B-B14F-4D97-AF65-F5344CB8AC3E}">
        <p14:creationId xmlns:p14="http://schemas.microsoft.com/office/powerpoint/2010/main" val="1350590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FAA595-57A5-1A9B-0E5B-5199C34C58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AA0FAE-365C-736A-6FE5-9F1A732BF5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EFD046-FB05-F2ED-5A0A-74E086182E8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AC1FF8F-C098-1924-DA3A-4789808F766E}"/>
              </a:ext>
            </a:extLst>
          </p:cNvPr>
          <p:cNvSpPr>
            <a:spLocks noGrp="1"/>
          </p:cNvSpPr>
          <p:nvPr>
            <p:ph type="sldNum" sz="quarter" idx="5"/>
          </p:nvPr>
        </p:nvSpPr>
        <p:spPr/>
        <p:txBody>
          <a:bodyPr/>
          <a:lstStyle/>
          <a:p>
            <a:fld id="{F93199CD-3E1B-4AE6-990F-76F925F5EA9F}" type="slidenum">
              <a:rPr lang="en-US" smtClean="0"/>
              <a:t>7</a:t>
            </a:fld>
            <a:endParaRPr lang="en-US"/>
          </a:p>
        </p:txBody>
      </p:sp>
    </p:spTree>
    <p:extLst>
      <p:ext uri="{BB962C8B-B14F-4D97-AF65-F5344CB8AC3E}">
        <p14:creationId xmlns:p14="http://schemas.microsoft.com/office/powerpoint/2010/main" val="10702968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BEFC25-448F-974B-9D53-9457A420AE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E1AD28-F2C5-D61E-E7DC-7FD0AC803D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D81F6C-0F5E-F4BD-01BA-7BAFC70C665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F28E30B-C692-7CD3-4474-521A9A5A9B40}"/>
              </a:ext>
            </a:extLst>
          </p:cNvPr>
          <p:cNvSpPr>
            <a:spLocks noGrp="1"/>
          </p:cNvSpPr>
          <p:nvPr>
            <p:ph type="sldNum" sz="quarter" idx="5"/>
          </p:nvPr>
        </p:nvSpPr>
        <p:spPr/>
        <p:txBody>
          <a:bodyPr/>
          <a:lstStyle/>
          <a:p>
            <a:fld id="{F93199CD-3E1B-4AE6-990F-76F925F5EA9F}" type="slidenum">
              <a:rPr lang="en-US" smtClean="0"/>
              <a:t>8</a:t>
            </a:fld>
            <a:endParaRPr lang="en-US"/>
          </a:p>
        </p:txBody>
      </p:sp>
    </p:spTree>
    <p:extLst>
      <p:ext uri="{BB962C8B-B14F-4D97-AF65-F5344CB8AC3E}">
        <p14:creationId xmlns:p14="http://schemas.microsoft.com/office/powerpoint/2010/main" val="497774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3A562-E9EB-56ED-CDD5-FB16E3CDEC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F49095-4AD5-9B64-5FA1-B9F85876B2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65ACC6-25B6-CA3F-11BD-07AE529E071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EF76D00-3810-6322-F468-026EDCE72113}"/>
              </a:ext>
            </a:extLst>
          </p:cNvPr>
          <p:cNvSpPr>
            <a:spLocks noGrp="1"/>
          </p:cNvSpPr>
          <p:nvPr>
            <p:ph type="sldNum" sz="quarter" idx="5"/>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9094103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579F1F0E-8DF0-62EB-B3C8-C6E1AEA0259F}"/>
              </a:ext>
            </a:extLst>
          </p:cNvPr>
          <p:cNvGrpSpPr/>
          <p:nvPr userDrawn="1"/>
        </p:nvGrpSpPr>
        <p:grpSpPr>
          <a:xfrm>
            <a:off x="455612" y="830375"/>
            <a:ext cx="11353797" cy="360893"/>
            <a:chOff x="455612" y="830374"/>
            <a:chExt cx="11353797" cy="551233"/>
          </a:xfrm>
          <a:gradFill>
            <a:gsLst>
              <a:gs pos="0">
                <a:schemeClr val="bg2"/>
              </a:gs>
              <a:gs pos="100000">
                <a:schemeClr val="bg2">
                  <a:lumMod val="90000"/>
                  <a:lumOff val="10000"/>
                </a:schemeClr>
              </a:gs>
            </a:gsLst>
            <a:lin ang="16200000" scaled="1"/>
          </a:gradFill>
        </p:grpSpPr>
        <p:sp>
          <p:nvSpPr>
            <p:cNvPr id="32" name="Parallelogram 31">
              <a:extLst>
                <a:ext uri="{FF2B5EF4-FFF2-40B4-BE49-F238E27FC236}">
                  <a16:creationId xmlns:a16="http://schemas.microsoft.com/office/drawing/2014/main" id="{24CC1C1D-653F-14A0-54A0-6492ABCC273D}"/>
                </a:ext>
              </a:extLst>
            </p:cNvPr>
            <p:cNvSpPr/>
            <p:nvPr/>
          </p:nvSpPr>
          <p:spPr>
            <a:xfrm>
              <a:off x="4556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92049B2C-54AB-505F-2572-7CD19C3D968A}"/>
                </a:ext>
              </a:extLst>
            </p:cNvPr>
            <p:cNvSpPr/>
            <p:nvPr/>
          </p:nvSpPr>
          <p:spPr>
            <a:xfrm>
              <a:off x="1191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4" name="Parallelogram 33">
              <a:extLst>
                <a:ext uri="{FF2B5EF4-FFF2-40B4-BE49-F238E27FC236}">
                  <a16:creationId xmlns:a16="http://schemas.microsoft.com/office/drawing/2014/main" id="{E23FD261-2FDC-1CD9-A732-906B64F405AB}"/>
                </a:ext>
              </a:extLst>
            </p:cNvPr>
            <p:cNvSpPr/>
            <p:nvPr/>
          </p:nvSpPr>
          <p:spPr>
            <a:xfrm>
              <a:off x="1953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5" name="Parallelogram 34">
              <a:extLst>
                <a:ext uri="{FF2B5EF4-FFF2-40B4-BE49-F238E27FC236}">
                  <a16:creationId xmlns:a16="http://schemas.microsoft.com/office/drawing/2014/main" id="{B90AE363-FA57-0E86-3B4F-5E0A0806185D}"/>
                </a:ext>
              </a:extLst>
            </p:cNvPr>
            <p:cNvSpPr/>
            <p:nvPr/>
          </p:nvSpPr>
          <p:spPr>
            <a:xfrm>
              <a:off x="269910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6" name="Parallelogram 35">
              <a:extLst>
                <a:ext uri="{FF2B5EF4-FFF2-40B4-BE49-F238E27FC236}">
                  <a16:creationId xmlns:a16="http://schemas.microsoft.com/office/drawing/2014/main" id="{4137775E-DBE1-BA92-6BCD-E9944273E622}"/>
                </a:ext>
              </a:extLst>
            </p:cNvPr>
            <p:cNvSpPr/>
            <p:nvPr/>
          </p:nvSpPr>
          <p:spPr>
            <a:xfrm>
              <a:off x="3427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7" name="Parallelogram 36">
              <a:extLst>
                <a:ext uri="{FF2B5EF4-FFF2-40B4-BE49-F238E27FC236}">
                  <a16:creationId xmlns:a16="http://schemas.microsoft.com/office/drawing/2014/main" id="{969524EC-636E-4802-109E-EE71B9D4EB96}"/>
                </a:ext>
              </a:extLst>
            </p:cNvPr>
            <p:cNvSpPr/>
            <p:nvPr/>
          </p:nvSpPr>
          <p:spPr>
            <a:xfrm>
              <a:off x="4189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8" name="Parallelogram 37">
              <a:extLst>
                <a:ext uri="{FF2B5EF4-FFF2-40B4-BE49-F238E27FC236}">
                  <a16:creationId xmlns:a16="http://schemas.microsoft.com/office/drawing/2014/main" id="{A03E2BFD-896B-BEC0-29BD-917248BCC6E8}"/>
                </a:ext>
              </a:extLst>
            </p:cNvPr>
            <p:cNvSpPr/>
            <p:nvPr/>
          </p:nvSpPr>
          <p:spPr>
            <a:xfrm>
              <a:off x="497526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9" name="Parallelogram 38">
              <a:extLst>
                <a:ext uri="{FF2B5EF4-FFF2-40B4-BE49-F238E27FC236}">
                  <a16:creationId xmlns:a16="http://schemas.microsoft.com/office/drawing/2014/main" id="{849527DE-31CB-858E-9758-616F93A85AE1}"/>
                </a:ext>
              </a:extLst>
            </p:cNvPr>
            <p:cNvSpPr/>
            <p:nvPr/>
          </p:nvSpPr>
          <p:spPr>
            <a:xfrm>
              <a:off x="57563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40" name="Parallelogram 39">
              <a:extLst>
                <a:ext uri="{FF2B5EF4-FFF2-40B4-BE49-F238E27FC236}">
                  <a16:creationId xmlns:a16="http://schemas.microsoft.com/office/drawing/2014/main" id="{87C850F0-0452-2D8B-D0FC-FBB759016D05}"/>
                </a:ext>
              </a:extLst>
            </p:cNvPr>
            <p:cNvSpPr/>
            <p:nvPr/>
          </p:nvSpPr>
          <p:spPr>
            <a:xfrm>
              <a:off x="652112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41" name="Parallelogram 40">
              <a:extLst>
                <a:ext uri="{FF2B5EF4-FFF2-40B4-BE49-F238E27FC236}">
                  <a16:creationId xmlns:a16="http://schemas.microsoft.com/office/drawing/2014/main" id="{11721AD6-6F30-0F58-A50E-32AF0FFCB1F9}"/>
                </a:ext>
              </a:extLst>
            </p:cNvPr>
            <p:cNvSpPr/>
            <p:nvPr/>
          </p:nvSpPr>
          <p:spPr>
            <a:xfrm>
              <a:off x="729455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42" name="Parallelogram 41">
              <a:extLst>
                <a:ext uri="{FF2B5EF4-FFF2-40B4-BE49-F238E27FC236}">
                  <a16:creationId xmlns:a16="http://schemas.microsoft.com/office/drawing/2014/main" id="{31E989A6-CA34-B2A2-552B-4FF5F76F9F40}"/>
                </a:ext>
              </a:extLst>
            </p:cNvPr>
            <p:cNvSpPr/>
            <p:nvPr/>
          </p:nvSpPr>
          <p:spPr>
            <a:xfrm>
              <a:off x="807029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43" name="Parallelogram 42">
              <a:extLst>
                <a:ext uri="{FF2B5EF4-FFF2-40B4-BE49-F238E27FC236}">
                  <a16:creationId xmlns:a16="http://schemas.microsoft.com/office/drawing/2014/main" id="{6E8597AB-CD80-E7F0-F72F-40DFF3012FC5}"/>
                </a:ext>
              </a:extLst>
            </p:cNvPr>
            <p:cNvSpPr/>
            <p:nvPr/>
          </p:nvSpPr>
          <p:spPr>
            <a:xfrm>
              <a:off x="8820828"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44" name="Parallelogram 43">
              <a:extLst>
                <a:ext uri="{FF2B5EF4-FFF2-40B4-BE49-F238E27FC236}">
                  <a16:creationId xmlns:a16="http://schemas.microsoft.com/office/drawing/2014/main" id="{B5A2B040-E43D-ED66-F37F-E956857A55FA}"/>
                </a:ext>
              </a:extLst>
            </p:cNvPr>
            <p:cNvSpPr/>
            <p:nvPr/>
          </p:nvSpPr>
          <p:spPr>
            <a:xfrm>
              <a:off x="96100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45" name="Parallelogram 44">
              <a:extLst>
                <a:ext uri="{FF2B5EF4-FFF2-40B4-BE49-F238E27FC236}">
                  <a16:creationId xmlns:a16="http://schemas.microsoft.com/office/drawing/2014/main" id="{19B8B1CB-3502-9821-3B34-67B4601C88A7}"/>
                </a:ext>
              </a:extLst>
            </p:cNvPr>
            <p:cNvSpPr/>
            <p:nvPr/>
          </p:nvSpPr>
          <p:spPr>
            <a:xfrm>
              <a:off x="1042638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46" name="Parallelogram 45">
              <a:extLst>
                <a:ext uri="{FF2B5EF4-FFF2-40B4-BE49-F238E27FC236}">
                  <a16:creationId xmlns:a16="http://schemas.microsoft.com/office/drawing/2014/main" id="{335C657D-422D-A995-B64D-619B6A571325}"/>
                </a:ext>
              </a:extLst>
            </p:cNvPr>
            <p:cNvSpPr/>
            <p:nvPr/>
          </p:nvSpPr>
          <p:spPr>
            <a:xfrm>
              <a:off x="111998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cxnSp>
        <p:nvCxnSpPr>
          <p:cNvPr id="47" name="Straight Connector 46">
            <a:extLst>
              <a:ext uri="{FF2B5EF4-FFF2-40B4-BE49-F238E27FC236}">
                <a16:creationId xmlns:a16="http://schemas.microsoft.com/office/drawing/2014/main" id="{3821D693-8EFB-0671-CF70-84C0E591B0C4}"/>
              </a:ext>
            </a:extLst>
          </p:cNvPr>
          <p:cNvCxnSpPr/>
          <p:nvPr userDrawn="1"/>
        </p:nvCxnSpPr>
        <p:spPr>
          <a:xfrm rot="10800000">
            <a:off x="455612" y="1447799"/>
            <a:ext cx="11353791"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F43CFFE-3C15-DA64-2463-80330D89A4B9}"/>
              </a:ext>
            </a:extLst>
          </p:cNvPr>
          <p:cNvCxnSpPr/>
          <p:nvPr userDrawn="1"/>
        </p:nvCxnSpPr>
        <p:spPr>
          <a:xfrm rot="10800000">
            <a:off x="455612" y="1191269"/>
            <a:ext cx="11353791"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7DBBBDCC-257F-24EC-27A6-227D45936C92}"/>
              </a:ext>
            </a:extLst>
          </p:cNvPr>
          <p:cNvSpPr>
            <a:spLocks noGrp="1"/>
          </p:cNvSpPr>
          <p:nvPr>
            <p:ph type="title"/>
          </p:nvPr>
        </p:nvSpPr>
        <p:spPr>
          <a:xfrm>
            <a:off x="3803904" y="1984248"/>
            <a:ext cx="8001000" cy="2359152"/>
          </a:xfrm>
        </p:spPr>
        <p:txBody>
          <a:bodyPr>
            <a:normAutofit/>
          </a:bodyPr>
          <a:lstStyle>
            <a:lvl1pPr algn="l">
              <a:defRPr sz="4400" spc="-150" baseline="0">
                <a:solidFill>
                  <a:schemeClr val="tx1"/>
                </a:solidFill>
              </a:defRPr>
            </a:lvl1pPr>
          </a:lstStyle>
          <a:p>
            <a:r>
              <a:rPr lang="en-US"/>
              <a:t>Click to edit Master title style</a:t>
            </a:r>
          </a:p>
        </p:txBody>
      </p:sp>
      <p:sp>
        <p:nvSpPr>
          <p:cNvPr id="3" name="Subtitle 2"/>
          <p:cNvSpPr>
            <a:spLocks noGrp="1"/>
          </p:cNvSpPr>
          <p:nvPr>
            <p:ph type="subTitle" idx="1"/>
          </p:nvPr>
        </p:nvSpPr>
        <p:spPr>
          <a:xfrm>
            <a:off x="3803904" y="4379976"/>
            <a:ext cx="8001000" cy="1033272"/>
          </a:xfrm>
        </p:spPr>
        <p:txBody>
          <a:bodyPr>
            <a:normAutofit/>
          </a:bodyPr>
          <a:lstStyle>
            <a:lvl1pPr marL="0" indent="0" algn="l">
              <a:spcBef>
                <a:spcPts val="0"/>
              </a:spcBef>
              <a:buNone/>
              <a:defRPr sz="1800" b="1" cap="all" spc="200"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grpSp>
        <p:nvGrpSpPr>
          <p:cNvPr id="5" name="Group 4">
            <a:extLst>
              <a:ext uri="{FF2B5EF4-FFF2-40B4-BE49-F238E27FC236}">
                <a16:creationId xmlns:a16="http://schemas.microsoft.com/office/drawing/2014/main" id="{9F4D3A5D-9665-1463-8327-4E15CDD4E786}"/>
              </a:ext>
            </a:extLst>
          </p:cNvPr>
          <p:cNvGrpSpPr/>
          <p:nvPr userDrawn="1"/>
        </p:nvGrpSpPr>
        <p:grpSpPr>
          <a:xfrm>
            <a:off x="982255" y="2281053"/>
            <a:ext cx="2286082" cy="2295894"/>
            <a:chOff x="982255" y="2281053"/>
            <a:chExt cx="2286082" cy="2295894"/>
          </a:xfrm>
        </p:grpSpPr>
        <p:pic>
          <p:nvPicPr>
            <p:cNvPr id="6" name="Graphic 5">
              <a:extLst>
                <a:ext uri="{FF2B5EF4-FFF2-40B4-BE49-F238E27FC236}">
                  <a16:creationId xmlns:a16="http://schemas.microsoft.com/office/drawing/2014/main" id="{B5C18144-9323-970D-DF65-B42D339F535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82255" y="2281053"/>
              <a:ext cx="2286082" cy="2295894"/>
            </a:xfrm>
            <a:prstGeom prst="rect">
              <a:avLst/>
            </a:prstGeom>
          </p:spPr>
        </p:pic>
        <p:sp>
          <p:nvSpPr>
            <p:cNvPr id="10" name="Oval 9">
              <a:extLst>
                <a:ext uri="{FF2B5EF4-FFF2-40B4-BE49-F238E27FC236}">
                  <a16:creationId xmlns:a16="http://schemas.microsoft.com/office/drawing/2014/main" id="{692D720A-50F8-524A-E72A-32B073A15EA3}"/>
                </a:ext>
              </a:extLst>
            </p:cNvPr>
            <p:cNvSpPr/>
            <p:nvPr/>
          </p:nvSpPr>
          <p:spPr>
            <a:xfrm>
              <a:off x="1793080" y="3120710"/>
              <a:ext cx="691763" cy="691763"/>
            </a:xfrm>
            <a:prstGeom prst="ellipse">
              <a:avLst/>
            </a:prstGeom>
            <a:noFill/>
            <a:ln>
              <a:solidFill>
                <a:schemeClr val="tx1"/>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cxnSp>
        <p:nvCxnSpPr>
          <p:cNvPr id="49" name="Straight Connector 48">
            <a:extLst>
              <a:ext uri="{FF2B5EF4-FFF2-40B4-BE49-F238E27FC236}">
                <a16:creationId xmlns:a16="http://schemas.microsoft.com/office/drawing/2014/main" id="{29542C9E-426B-E68F-C132-EDEAD07A758E}"/>
              </a:ext>
            </a:extLst>
          </p:cNvPr>
          <p:cNvCxnSpPr/>
          <p:nvPr userDrawn="1"/>
        </p:nvCxnSpPr>
        <p:spPr>
          <a:xfrm rot="10800000">
            <a:off x="455611" y="831038"/>
            <a:ext cx="11353792"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FA1E96BB-4B51-AF19-15EA-803FCE1BCA9E}"/>
              </a:ext>
            </a:extLst>
          </p:cNvPr>
          <p:cNvGrpSpPr/>
          <p:nvPr userDrawn="1"/>
        </p:nvGrpSpPr>
        <p:grpSpPr>
          <a:xfrm>
            <a:off x="455611" y="5661786"/>
            <a:ext cx="11353797" cy="360893"/>
            <a:chOff x="455612" y="830374"/>
            <a:chExt cx="11353797" cy="551233"/>
          </a:xfrm>
          <a:gradFill>
            <a:gsLst>
              <a:gs pos="0">
                <a:schemeClr val="bg2"/>
              </a:gs>
              <a:gs pos="100000">
                <a:schemeClr val="bg2">
                  <a:lumMod val="90000"/>
                  <a:lumOff val="10000"/>
                </a:schemeClr>
              </a:gs>
            </a:gsLst>
            <a:lin ang="5400000" scaled="0"/>
          </a:gradFill>
        </p:grpSpPr>
        <p:sp>
          <p:nvSpPr>
            <p:cNvPr id="51" name="Parallelogram 50">
              <a:extLst>
                <a:ext uri="{FF2B5EF4-FFF2-40B4-BE49-F238E27FC236}">
                  <a16:creationId xmlns:a16="http://schemas.microsoft.com/office/drawing/2014/main" id="{44788C66-17F7-D9FE-31CB-95EE947F964B}"/>
                </a:ext>
              </a:extLst>
            </p:cNvPr>
            <p:cNvSpPr/>
            <p:nvPr/>
          </p:nvSpPr>
          <p:spPr>
            <a:xfrm>
              <a:off x="4556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52" name="Parallelogram 51">
              <a:extLst>
                <a:ext uri="{FF2B5EF4-FFF2-40B4-BE49-F238E27FC236}">
                  <a16:creationId xmlns:a16="http://schemas.microsoft.com/office/drawing/2014/main" id="{31B611EC-0253-A614-C481-A1FCD9B63143}"/>
                </a:ext>
              </a:extLst>
            </p:cNvPr>
            <p:cNvSpPr/>
            <p:nvPr/>
          </p:nvSpPr>
          <p:spPr>
            <a:xfrm>
              <a:off x="1191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53" name="Parallelogram 52">
              <a:extLst>
                <a:ext uri="{FF2B5EF4-FFF2-40B4-BE49-F238E27FC236}">
                  <a16:creationId xmlns:a16="http://schemas.microsoft.com/office/drawing/2014/main" id="{03E97C15-99B2-C628-FF01-1760B604D9C8}"/>
                </a:ext>
              </a:extLst>
            </p:cNvPr>
            <p:cNvSpPr/>
            <p:nvPr/>
          </p:nvSpPr>
          <p:spPr>
            <a:xfrm>
              <a:off x="1953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54" name="Parallelogram 53">
              <a:extLst>
                <a:ext uri="{FF2B5EF4-FFF2-40B4-BE49-F238E27FC236}">
                  <a16:creationId xmlns:a16="http://schemas.microsoft.com/office/drawing/2014/main" id="{2AEDCD07-A50E-9AD7-7C5F-E6A58BDF0E00}"/>
                </a:ext>
              </a:extLst>
            </p:cNvPr>
            <p:cNvSpPr/>
            <p:nvPr/>
          </p:nvSpPr>
          <p:spPr>
            <a:xfrm>
              <a:off x="269910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55" name="Parallelogram 54">
              <a:extLst>
                <a:ext uri="{FF2B5EF4-FFF2-40B4-BE49-F238E27FC236}">
                  <a16:creationId xmlns:a16="http://schemas.microsoft.com/office/drawing/2014/main" id="{2E1F0CA3-2F0D-C8C9-A26C-A94E8F9D5A6B}"/>
                </a:ext>
              </a:extLst>
            </p:cNvPr>
            <p:cNvSpPr/>
            <p:nvPr/>
          </p:nvSpPr>
          <p:spPr>
            <a:xfrm>
              <a:off x="3427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56" name="Parallelogram 55">
              <a:extLst>
                <a:ext uri="{FF2B5EF4-FFF2-40B4-BE49-F238E27FC236}">
                  <a16:creationId xmlns:a16="http://schemas.microsoft.com/office/drawing/2014/main" id="{D2E8B704-7C74-5ABD-8551-0F18687DB3AD}"/>
                </a:ext>
              </a:extLst>
            </p:cNvPr>
            <p:cNvSpPr/>
            <p:nvPr/>
          </p:nvSpPr>
          <p:spPr>
            <a:xfrm>
              <a:off x="4189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57" name="Parallelogram 56">
              <a:extLst>
                <a:ext uri="{FF2B5EF4-FFF2-40B4-BE49-F238E27FC236}">
                  <a16:creationId xmlns:a16="http://schemas.microsoft.com/office/drawing/2014/main" id="{4DD0D25B-B68E-52C8-F485-82EFD6F534D3}"/>
                </a:ext>
              </a:extLst>
            </p:cNvPr>
            <p:cNvSpPr/>
            <p:nvPr/>
          </p:nvSpPr>
          <p:spPr>
            <a:xfrm>
              <a:off x="497526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58" name="Parallelogram 57">
              <a:extLst>
                <a:ext uri="{FF2B5EF4-FFF2-40B4-BE49-F238E27FC236}">
                  <a16:creationId xmlns:a16="http://schemas.microsoft.com/office/drawing/2014/main" id="{C0F9169B-78AC-E723-9732-25A301F5157B}"/>
                </a:ext>
              </a:extLst>
            </p:cNvPr>
            <p:cNvSpPr/>
            <p:nvPr/>
          </p:nvSpPr>
          <p:spPr>
            <a:xfrm>
              <a:off x="57563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59" name="Parallelogram 58">
              <a:extLst>
                <a:ext uri="{FF2B5EF4-FFF2-40B4-BE49-F238E27FC236}">
                  <a16:creationId xmlns:a16="http://schemas.microsoft.com/office/drawing/2014/main" id="{D44E897D-3BAE-3070-F317-7B7737736385}"/>
                </a:ext>
              </a:extLst>
            </p:cNvPr>
            <p:cNvSpPr/>
            <p:nvPr/>
          </p:nvSpPr>
          <p:spPr>
            <a:xfrm>
              <a:off x="652112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60" name="Parallelogram 59">
              <a:extLst>
                <a:ext uri="{FF2B5EF4-FFF2-40B4-BE49-F238E27FC236}">
                  <a16:creationId xmlns:a16="http://schemas.microsoft.com/office/drawing/2014/main" id="{D12434D8-E614-02C4-35C5-5A8210624C5D}"/>
                </a:ext>
              </a:extLst>
            </p:cNvPr>
            <p:cNvSpPr/>
            <p:nvPr/>
          </p:nvSpPr>
          <p:spPr>
            <a:xfrm>
              <a:off x="729455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61" name="Parallelogram 60">
              <a:extLst>
                <a:ext uri="{FF2B5EF4-FFF2-40B4-BE49-F238E27FC236}">
                  <a16:creationId xmlns:a16="http://schemas.microsoft.com/office/drawing/2014/main" id="{25D0EC30-F0CD-7028-07C6-31A0A46F5687}"/>
                </a:ext>
              </a:extLst>
            </p:cNvPr>
            <p:cNvSpPr/>
            <p:nvPr/>
          </p:nvSpPr>
          <p:spPr>
            <a:xfrm>
              <a:off x="807029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62" name="Parallelogram 61">
              <a:extLst>
                <a:ext uri="{FF2B5EF4-FFF2-40B4-BE49-F238E27FC236}">
                  <a16:creationId xmlns:a16="http://schemas.microsoft.com/office/drawing/2014/main" id="{15C53FD7-0571-AFB4-76B8-C165647B0CF8}"/>
                </a:ext>
              </a:extLst>
            </p:cNvPr>
            <p:cNvSpPr/>
            <p:nvPr/>
          </p:nvSpPr>
          <p:spPr>
            <a:xfrm>
              <a:off x="8820828"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63" name="Parallelogram 62">
              <a:extLst>
                <a:ext uri="{FF2B5EF4-FFF2-40B4-BE49-F238E27FC236}">
                  <a16:creationId xmlns:a16="http://schemas.microsoft.com/office/drawing/2014/main" id="{F8C6A87F-6FA6-0F77-131A-0AE2A7E5FEBB}"/>
                </a:ext>
              </a:extLst>
            </p:cNvPr>
            <p:cNvSpPr/>
            <p:nvPr/>
          </p:nvSpPr>
          <p:spPr>
            <a:xfrm>
              <a:off x="96100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64" name="Parallelogram 63">
              <a:extLst>
                <a:ext uri="{FF2B5EF4-FFF2-40B4-BE49-F238E27FC236}">
                  <a16:creationId xmlns:a16="http://schemas.microsoft.com/office/drawing/2014/main" id="{4696A920-0DEB-EB7A-DD1B-6ECABD381673}"/>
                </a:ext>
              </a:extLst>
            </p:cNvPr>
            <p:cNvSpPr/>
            <p:nvPr/>
          </p:nvSpPr>
          <p:spPr>
            <a:xfrm>
              <a:off x="1042638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65" name="Parallelogram 64">
              <a:extLst>
                <a:ext uri="{FF2B5EF4-FFF2-40B4-BE49-F238E27FC236}">
                  <a16:creationId xmlns:a16="http://schemas.microsoft.com/office/drawing/2014/main" id="{FFD56427-82E5-DFD7-1956-AEFF3610C52D}"/>
                </a:ext>
              </a:extLst>
            </p:cNvPr>
            <p:cNvSpPr/>
            <p:nvPr/>
          </p:nvSpPr>
          <p:spPr>
            <a:xfrm>
              <a:off x="111998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965F467F-C705-E684-A579-DB2879650B17}"/>
              </a:ext>
            </a:extLst>
          </p:cNvPr>
          <p:cNvGrpSpPr/>
          <p:nvPr userDrawn="1"/>
        </p:nvGrpSpPr>
        <p:grpSpPr>
          <a:xfrm>
            <a:off x="455617" y="5410200"/>
            <a:ext cx="11353792" cy="616755"/>
            <a:chOff x="760415" y="7127111"/>
            <a:chExt cx="10286999" cy="1148707"/>
          </a:xfrm>
        </p:grpSpPr>
        <p:cxnSp>
          <p:nvCxnSpPr>
            <p:cNvPr id="67" name="Straight Connector 66">
              <a:extLst>
                <a:ext uri="{FF2B5EF4-FFF2-40B4-BE49-F238E27FC236}">
                  <a16:creationId xmlns:a16="http://schemas.microsoft.com/office/drawing/2014/main" id="{2F18B3D9-7217-BFE4-FE9A-DEDDDB26C748}"/>
                </a:ext>
              </a:extLst>
            </p:cNvPr>
            <p:cNvCxnSpPr/>
            <p:nvPr/>
          </p:nvCxnSpPr>
          <p:spPr>
            <a:xfrm>
              <a:off x="760416" y="8275818"/>
              <a:ext cx="10286997"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675D9E7-2DF6-6560-CC21-E81551E9AB0A}"/>
                </a:ext>
              </a:extLst>
            </p:cNvPr>
            <p:cNvCxnSpPr/>
            <p:nvPr/>
          </p:nvCxnSpPr>
          <p:spPr>
            <a:xfrm>
              <a:off x="760415" y="7127111"/>
              <a:ext cx="10286999"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69" name="Straight Connector 68">
            <a:extLst>
              <a:ext uri="{FF2B5EF4-FFF2-40B4-BE49-F238E27FC236}">
                <a16:creationId xmlns:a16="http://schemas.microsoft.com/office/drawing/2014/main" id="{8DDEDD67-EA3D-363D-8A40-D49E5F1B4C1C}"/>
              </a:ext>
            </a:extLst>
          </p:cNvPr>
          <p:cNvCxnSpPr/>
          <p:nvPr userDrawn="1"/>
        </p:nvCxnSpPr>
        <p:spPr>
          <a:xfrm>
            <a:off x="455617" y="5666723"/>
            <a:ext cx="11353792"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780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1C55C-9AF8-EB7E-D4A4-C30E6C649772}"/>
              </a:ext>
            </a:extLst>
          </p:cNvPr>
          <p:cNvSpPr>
            <a:spLocks noGrp="1"/>
          </p:cNvSpPr>
          <p:nvPr>
            <p:ph type="title"/>
          </p:nvPr>
        </p:nvSpPr>
        <p:spPr>
          <a:xfrm>
            <a:off x="455602" y="4361688"/>
            <a:ext cx="11356848" cy="1673352"/>
          </a:xfrm>
        </p:spPr>
        <p:txBody>
          <a:bodyPr/>
          <a:lstStyle/>
          <a:p>
            <a:r>
              <a:rPr lang="en-US"/>
              <a:t>Click to edit Master title style</a:t>
            </a:r>
          </a:p>
        </p:txBody>
      </p:sp>
      <p:sp>
        <p:nvSpPr>
          <p:cNvPr id="17" name="Table Placeholder 15">
            <a:extLst>
              <a:ext uri="{FF2B5EF4-FFF2-40B4-BE49-F238E27FC236}">
                <a16:creationId xmlns:a16="http://schemas.microsoft.com/office/drawing/2014/main" id="{FA33993F-8FA8-07DB-3B69-E1A22B18849E}"/>
              </a:ext>
            </a:extLst>
          </p:cNvPr>
          <p:cNvSpPr>
            <a:spLocks noGrp="1"/>
          </p:cNvSpPr>
          <p:nvPr>
            <p:ph type="tbl" sz="quarter" idx="15"/>
          </p:nvPr>
        </p:nvSpPr>
        <p:spPr>
          <a:xfrm>
            <a:off x="455613" y="830263"/>
            <a:ext cx="5789612" cy="3532187"/>
          </a:xfrm>
        </p:spPr>
        <p:txBody>
          <a:bodyPr/>
          <a:lstStyle/>
          <a:p>
            <a:endParaRPr lang="en-US"/>
          </a:p>
        </p:txBody>
      </p:sp>
      <p:sp>
        <p:nvSpPr>
          <p:cNvPr id="12" name="Content Placeholder 40">
            <a:extLst>
              <a:ext uri="{FF2B5EF4-FFF2-40B4-BE49-F238E27FC236}">
                <a16:creationId xmlns:a16="http://schemas.microsoft.com/office/drawing/2014/main" id="{A95C8986-0A58-82D9-4156-FD62D9F187C3}"/>
              </a:ext>
            </a:extLst>
          </p:cNvPr>
          <p:cNvSpPr>
            <a:spLocks noGrp="1"/>
          </p:cNvSpPr>
          <p:nvPr>
            <p:ph sz="quarter" idx="13"/>
          </p:nvPr>
        </p:nvSpPr>
        <p:spPr>
          <a:xfrm>
            <a:off x="6675120" y="1225296"/>
            <a:ext cx="4645152" cy="2816352"/>
          </a:xfrm>
        </p:spPr>
        <p:txBody>
          <a:bodyPr anchor="t"/>
          <a:lstStyle>
            <a:lvl1pPr marL="228600" indent="-228600">
              <a:lnSpc>
                <a:spcPct val="90000"/>
              </a:lnSpc>
              <a:spcBef>
                <a:spcPts val="1800"/>
              </a:spcBef>
              <a:buFont typeface="Arial" panose="020B0604020202020204" pitchFamily="34" charset="0"/>
              <a:buChar char="•"/>
              <a:defRPr sz="1800"/>
            </a:lvl1pPr>
            <a:lvl2pPr marL="457200">
              <a:defRPr/>
            </a:lvl2pPr>
            <a:lvl3pPr marL="914400">
              <a:defRPr/>
            </a:lvl3pPr>
            <a:lvl4pPr marL="1371600">
              <a:defRPr/>
            </a:lvl4pPr>
            <a:lvl5pPr marL="18288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DC044-78B6-9932-0415-93ACBF93137F}"/>
              </a:ext>
            </a:extLst>
          </p:cNvPr>
          <p:cNvSpPr>
            <a:spLocks noGrp="1"/>
          </p:cNvSpPr>
          <p:nvPr>
            <p:ph type="dt" sz="half" idx="11"/>
          </p:nvPr>
        </p:nvSpPr>
        <p:spPr/>
        <p:txBody>
          <a:bodyPr/>
          <a:lstStyle/>
          <a:p>
            <a:r>
              <a:rPr lang="en-US"/>
              <a:t>20XX</a:t>
            </a:r>
          </a:p>
        </p:txBody>
      </p:sp>
      <p:sp>
        <p:nvSpPr>
          <p:cNvPr id="3" name="Footer Placeholder 2">
            <a:extLst>
              <a:ext uri="{FF2B5EF4-FFF2-40B4-BE49-F238E27FC236}">
                <a16:creationId xmlns:a16="http://schemas.microsoft.com/office/drawing/2014/main" id="{780965DC-0B8B-F872-935E-9D9D3721E34A}"/>
              </a:ext>
            </a:extLst>
          </p:cNvPr>
          <p:cNvSpPr>
            <a:spLocks noGrp="1"/>
          </p:cNvSpPr>
          <p:nvPr>
            <p:ph type="ftr" sz="quarter" idx="10"/>
          </p:nvPr>
        </p:nvSpPr>
        <p:spPr/>
        <p:txBody>
          <a:bodyPr/>
          <a:lstStyle/>
          <a:p>
            <a:r>
              <a:rPr lang="en-US"/>
              <a:t>Add a footer</a:t>
            </a:r>
          </a:p>
        </p:txBody>
      </p:sp>
      <p:sp>
        <p:nvSpPr>
          <p:cNvPr id="5" name="Slide Number Placeholder 4">
            <a:extLst>
              <a:ext uri="{FF2B5EF4-FFF2-40B4-BE49-F238E27FC236}">
                <a16:creationId xmlns:a16="http://schemas.microsoft.com/office/drawing/2014/main" id="{B763E988-0054-287A-6AAE-06E21E1DB796}"/>
              </a:ext>
            </a:extLst>
          </p:cNvPr>
          <p:cNvSpPr>
            <a:spLocks noGrp="1"/>
          </p:cNvSpPr>
          <p:nvPr>
            <p:ph type="sldNum" sz="quarter" idx="12"/>
          </p:nvPr>
        </p:nvSpPr>
        <p:spPr/>
        <p:txBody>
          <a:bodyPr/>
          <a:lstStyle/>
          <a:p>
            <a:fld id="{2A013F82-EE5E-44EE-A61D-E31C6657F26F}" type="slidenum">
              <a:rPr lang="en-US" smtClean="0"/>
              <a:pPr/>
              <a:t>‹#›</a:t>
            </a:fld>
            <a:endParaRPr lang="en-US"/>
          </a:p>
        </p:txBody>
      </p:sp>
      <p:cxnSp>
        <p:nvCxnSpPr>
          <p:cNvPr id="8" name="Straight Connector 7">
            <a:extLst>
              <a:ext uri="{FF2B5EF4-FFF2-40B4-BE49-F238E27FC236}">
                <a16:creationId xmlns:a16="http://schemas.microsoft.com/office/drawing/2014/main" id="{F2FFFB8A-B590-C981-BB08-04BD3554C8D7}"/>
              </a:ext>
            </a:extLst>
          </p:cNvPr>
          <p:cNvCxnSpPr>
            <a:cxnSpLocks/>
          </p:cNvCxnSpPr>
          <p:nvPr userDrawn="1"/>
        </p:nvCxnSpPr>
        <p:spPr>
          <a:xfrm>
            <a:off x="6245008" y="831037"/>
            <a:ext cx="0" cy="3512363"/>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5DF137B-3968-16D7-F0A8-AD9DD42AB975}"/>
              </a:ext>
            </a:extLst>
          </p:cNvPr>
          <p:cNvCxnSpPr>
            <a:cxnSpLocks/>
          </p:cNvCxnSpPr>
          <p:nvPr userDrawn="1"/>
        </p:nvCxnSpPr>
        <p:spPr>
          <a:xfrm>
            <a:off x="455617" y="4343400"/>
            <a:ext cx="11353787"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0841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full content">
    <p:spTree>
      <p:nvGrpSpPr>
        <p:cNvPr id="1" name=""/>
        <p:cNvGrpSpPr/>
        <p:nvPr/>
      </p:nvGrpSpPr>
      <p:grpSpPr>
        <a:xfrm>
          <a:off x="0" y="0"/>
          <a:ext cx="0" cy="0"/>
          <a:chOff x="0" y="0"/>
          <a:chExt cx="0" cy="0"/>
        </a:xfrm>
      </p:grpSpPr>
      <p:sp>
        <p:nvSpPr>
          <p:cNvPr id="2" name="Title 1"/>
          <p:cNvSpPr>
            <a:spLocks noGrp="1"/>
          </p:cNvSpPr>
          <p:nvPr>
            <p:ph type="title"/>
          </p:nvPr>
        </p:nvSpPr>
        <p:spPr>
          <a:xfrm>
            <a:off x="455602" y="831035"/>
            <a:ext cx="11353801" cy="1609344"/>
          </a:xfrm>
        </p:spPr>
        <p:txBody>
          <a:bodyPr/>
          <a:lstStyle/>
          <a:p>
            <a:r>
              <a:rPr lang="en-US"/>
              <a:t>Click to edit Master title style</a:t>
            </a:r>
            <a:endParaRPr/>
          </a:p>
        </p:txBody>
      </p:sp>
      <p:sp>
        <p:nvSpPr>
          <p:cNvPr id="3" name="Content Placeholder 2"/>
          <p:cNvSpPr>
            <a:spLocks noGrp="1"/>
          </p:cNvSpPr>
          <p:nvPr>
            <p:ph idx="1"/>
          </p:nvPr>
        </p:nvSpPr>
        <p:spPr>
          <a:xfrm>
            <a:off x="457200" y="2441448"/>
            <a:ext cx="11356848" cy="3584448"/>
          </a:xfrm>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r>
              <a:rPr lang="en-US"/>
              <a:t>20XX</a:t>
            </a:r>
          </a:p>
        </p:txBody>
      </p:sp>
      <p:sp>
        <p:nvSpPr>
          <p:cNvPr id="5" name="Footer Placeholder 4"/>
          <p:cNvSpPr>
            <a:spLocks noGrp="1"/>
          </p:cNvSpPr>
          <p:nvPr>
            <p:ph type="ftr" sz="quarter" idx="11"/>
          </p:nvPr>
        </p:nvSpPr>
        <p:spPr/>
        <p:txBody>
          <a:bodyPr/>
          <a:lstStyle/>
          <a:p>
            <a:r>
              <a:rPr lang="en-US"/>
              <a:t>Add a footer</a:t>
            </a:r>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a:p>
        </p:txBody>
      </p:sp>
    </p:spTree>
    <p:extLst>
      <p:ext uri="{BB962C8B-B14F-4D97-AF65-F5344CB8AC3E}">
        <p14:creationId xmlns:p14="http://schemas.microsoft.com/office/powerpoint/2010/main" val="2938807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F692176E-3B49-0477-AA91-E6395EC3F77D}"/>
              </a:ext>
            </a:extLst>
          </p:cNvPr>
          <p:cNvSpPr>
            <a:spLocks noGrp="1"/>
          </p:cNvSpPr>
          <p:nvPr>
            <p:ph type="title"/>
          </p:nvPr>
        </p:nvSpPr>
        <p:spPr>
          <a:xfrm>
            <a:off x="455602" y="831035"/>
            <a:ext cx="11353801" cy="1609344"/>
          </a:xfrm>
        </p:spPr>
        <p:txBody>
          <a:bodyPr/>
          <a:lstStyle/>
          <a:p>
            <a:r>
              <a:rPr lang="en-US"/>
              <a:t>Click to edit Master title style</a:t>
            </a:r>
            <a:endParaRPr/>
          </a:p>
        </p:txBody>
      </p:sp>
      <p:sp>
        <p:nvSpPr>
          <p:cNvPr id="13" name="Content Placeholder 40">
            <a:extLst>
              <a:ext uri="{FF2B5EF4-FFF2-40B4-BE49-F238E27FC236}">
                <a16:creationId xmlns:a16="http://schemas.microsoft.com/office/drawing/2014/main" id="{7C8F3378-EB27-AC31-6C44-8CB4DBF4C563}"/>
              </a:ext>
            </a:extLst>
          </p:cNvPr>
          <p:cNvSpPr>
            <a:spLocks noGrp="1"/>
          </p:cNvSpPr>
          <p:nvPr>
            <p:ph sz="quarter" idx="14"/>
          </p:nvPr>
        </p:nvSpPr>
        <p:spPr>
          <a:xfrm>
            <a:off x="914400" y="2971800"/>
            <a:ext cx="4645152" cy="2807208"/>
          </a:xfrm>
        </p:spPr>
        <p:txBody>
          <a:bodyPr anchor="t">
            <a:normAutofit/>
          </a:bodyPr>
          <a:lstStyle>
            <a:lvl1pPr marL="228600" indent="-228600">
              <a:lnSpc>
                <a:spcPct val="90000"/>
              </a:lnSpc>
              <a:spcBef>
                <a:spcPts val="1800"/>
              </a:spcBef>
              <a:buFont typeface="Arial" panose="020B0604020202020204" pitchFamily="34" charset="0"/>
              <a:buChar cha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40">
            <a:extLst>
              <a:ext uri="{FF2B5EF4-FFF2-40B4-BE49-F238E27FC236}">
                <a16:creationId xmlns:a16="http://schemas.microsoft.com/office/drawing/2014/main" id="{A95C8986-0A58-82D9-4156-FD62D9F187C3}"/>
              </a:ext>
            </a:extLst>
          </p:cNvPr>
          <p:cNvSpPr>
            <a:spLocks noGrp="1"/>
          </p:cNvSpPr>
          <p:nvPr>
            <p:ph sz="quarter" idx="13"/>
          </p:nvPr>
        </p:nvSpPr>
        <p:spPr>
          <a:xfrm>
            <a:off x="6784848" y="2971800"/>
            <a:ext cx="4645152" cy="2807208"/>
          </a:xfrm>
        </p:spPr>
        <p:txBody>
          <a:bodyPr anchor="t">
            <a:normAutofit/>
          </a:bodyPr>
          <a:lstStyle>
            <a:lvl1pPr marL="0" indent="0">
              <a:lnSpc>
                <a:spcPct val="90000"/>
              </a:lnSpc>
              <a:spcBef>
                <a:spcPts val="1800"/>
              </a:spcBef>
              <a:buFont typeface="Arial" panose="020B0604020202020204" pitchFamily="34" charset="0"/>
              <a:buNone/>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DC044-78B6-9932-0415-93ACBF93137F}"/>
              </a:ext>
            </a:extLst>
          </p:cNvPr>
          <p:cNvSpPr>
            <a:spLocks noGrp="1"/>
          </p:cNvSpPr>
          <p:nvPr>
            <p:ph type="dt" sz="half" idx="11"/>
          </p:nvPr>
        </p:nvSpPr>
        <p:spPr/>
        <p:txBody>
          <a:bodyPr/>
          <a:lstStyle/>
          <a:p>
            <a:r>
              <a:rPr lang="en-US"/>
              <a:t>20XX</a:t>
            </a:r>
          </a:p>
        </p:txBody>
      </p:sp>
      <p:sp>
        <p:nvSpPr>
          <p:cNvPr id="3" name="Footer Placeholder 2">
            <a:extLst>
              <a:ext uri="{FF2B5EF4-FFF2-40B4-BE49-F238E27FC236}">
                <a16:creationId xmlns:a16="http://schemas.microsoft.com/office/drawing/2014/main" id="{780965DC-0B8B-F872-935E-9D9D3721E34A}"/>
              </a:ext>
            </a:extLst>
          </p:cNvPr>
          <p:cNvSpPr>
            <a:spLocks noGrp="1"/>
          </p:cNvSpPr>
          <p:nvPr>
            <p:ph type="ftr" sz="quarter" idx="10"/>
          </p:nvPr>
        </p:nvSpPr>
        <p:spPr/>
        <p:txBody>
          <a:bodyPr/>
          <a:lstStyle/>
          <a:p>
            <a:r>
              <a:rPr lang="en-US"/>
              <a:t>Add a footer</a:t>
            </a:r>
          </a:p>
        </p:txBody>
      </p:sp>
      <p:sp>
        <p:nvSpPr>
          <p:cNvPr id="5" name="Slide Number Placeholder 4">
            <a:extLst>
              <a:ext uri="{FF2B5EF4-FFF2-40B4-BE49-F238E27FC236}">
                <a16:creationId xmlns:a16="http://schemas.microsoft.com/office/drawing/2014/main" id="{B763E988-0054-287A-6AAE-06E21E1DB796}"/>
              </a:ext>
            </a:extLst>
          </p:cNvPr>
          <p:cNvSpPr>
            <a:spLocks noGrp="1"/>
          </p:cNvSpPr>
          <p:nvPr>
            <p:ph type="sldNum" sz="quarter" idx="12"/>
          </p:nvPr>
        </p:nvSpPr>
        <p:spPr/>
        <p:txBody>
          <a:bodyPr/>
          <a:lstStyle/>
          <a:p>
            <a:fld id="{2A013F82-EE5E-44EE-A61D-E31C6657F26F}" type="slidenum">
              <a:rPr lang="en-US" smtClean="0"/>
              <a:pPr/>
              <a:t>‹#›</a:t>
            </a:fld>
            <a:endParaRPr lang="en-US"/>
          </a:p>
        </p:txBody>
      </p:sp>
      <p:cxnSp>
        <p:nvCxnSpPr>
          <p:cNvPr id="14" name="Straight Connector 13">
            <a:extLst>
              <a:ext uri="{FF2B5EF4-FFF2-40B4-BE49-F238E27FC236}">
                <a16:creationId xmlns:a16="http://schemas.microsoft.com/office/drawing/2014/main" id="{E6536B7D-E277-C256-5856-F8E6C59FC5E1}"/>
              </a:ext>
            </a:extLst>
          </p:cNvPr>
          <p:cNvCxnSpPr>
            <a:cxnSpLocks/>
          </p:cNvCxnSpPr>
          <p:nvPr userDrawn="1"/>
        </p:nvCxnSpPr>
        <p:spPr>
          <a:xfrm>
            <a:off x="455617" y="2438400"/>
            <a:ext cx="11353779"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D52B67A-2B44-F4A3-3DE0-514550897E7D}"/>
              </a:ext>
            </a:extLst>
          </p:cNvPr>
          <p:cNvCxnSpPr>
            <a:cxnSpLocks/>
          </p:cNvCxnSpPr>
          <p:nvPr userDrawn="1"/>
        </p:nvCxnSpPr>
        <p:spPr>
          <a:xfrm>
            <a:off x="6254104" y="2438400"/>
            <a:ext cx="0" cy="3587889"/>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1159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20A84-9C58-F896-0FB0-49EBCE30672F}"/>
              </a:ext>
            </a:extLst>
          </p:cNvPr>
          <p:cNvSpPr>
            <a:spLocks noGrp="1"/>
          </p:cNvSpPr>
          <p:nvPr>
            <p:ph type="title"/>
          </p:nvPr>
        </p:nvSpPr>
        <p:spPr>
          <a:xfrm>
            <a:off x="455602" y="1197864"/>
            <a:ext cx="11353801" cy="2395728"/>
          </a:xfrm>
        </p:spPr>
        <p:txBody>
          <a:bodyPr>
            <a:normAutofit/>
          </a:bodyPr>
          <a:lstStyle>
            <a:lvl1pPr>
              <a:defRPr sz="4400">
                <a:solidFill>
                  <a:schemeClr val="tx1"/>
                </a:solidFill>
              </a:defRPr>
            </a:lvl1pPr>
          </a:lstStyle>
          <a:p>
            <a:r>
              <a:rPr lang="en-US"/>
              <a:t>Click to edit Master title style</a:t>
            </a:r>
          </a:p>
        </p:txBody>
      </p:sp>
      <p:sp>
        <p:nvSpPr>
          <p:cNvPr id="42" name="Subtitle 2">
            <a:extLst>
              <a:ext uri="{FF2B5EF4-FFF2-40B4-BE49-F238E27FC236}">
                <a16:creationId xmlns:a16="http://schemas.microsoft.com/office/drawing/2014/main" id="{478C78A5-5D77-F57C-D5EA-9FED831F9DA5}"/>
              </a:ext>
            </a:extLst>
          </p:cNvPr>
          <p:cNvSpPr>
            <a:spLocks noGrp="1"/>
          </p:cNvSpPr>
          <p:nvPr>
            <p:ph type="subTitle" idx="1"/>
          </p:nvPr>
        </p:nvSpPr>
        <p:spPr>
          <a:xfrm>
            <a:off x="457200" y="3694176"/>
            <a:ext cx="11356848" cy="1975104"/>
          </a:xfrm>
        </p:spPr>
        <p:txBody>
          <a:bodyPr>
            <a:normAutofit/>
          </a:bodyPr>
          <a:lstStyle>
            <a:lvl1pPr marL="0" indent="0" algn="ctr">
              <a:lnSpc>
                <a:spcPct val="150000"/>
              </a:lnSpc>
              <a:spcBef>
                <a:spcPts val="0"/>
              </a:spcBef>
              <a:buNone/>
              <a:defRPr sz="1800" b="1" cap="all" spc="200"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grpSp>
        <p:nvGrpSpPr>
          <p:cNvPr id="6" name="Group 5">
            <a:extLst>
              <a:ext uri="{FF2B5EF4-FFF2-40B4-BE49-F238E27FC236}">
                <a16:creationId xmlns:a16="http://schemas.microsoft.com/office/drawing/2014/main" id="{89272CF2-D7FA-D7DE-67B8-A8E6C0C3987C}"/>
              </a:ext>
            </a:extLst>
          </p:cNvPr>
          <p:cNvGrpSpPr/>
          <p:nvPr userDrawn="1"/>
        </p:nvGrpSpPr>
        <p:grpSpPr>
          <a:xfrm>
            <a:off x="455612" y="830375"/>
            <a:ext cx="11353797" cy="360893"/>
            <a:chOff x="455612" y="830374"/>
            <a:chExt cx="11353797" cy="551233"/>
          </a:xfrm>
          <a:gradFill>
            <a:gsLst>
              <a:gs pos="0">
                <a:schemeClr val="bg2"/>
              </a:gs>
              <a:gs pos="100000">
                <a:schemeClr val="bg2">
                  <a:lumMod val="90000"/>
                  <a:lumOff val="10000"/>
                </a:schemeClr>
              </a:gs>
            </a:gsLst>
            <a:lin ang="16200000" scaled="1"/>
          </a:gradFill>
        </p:grpSpPr>
        <p:sp>
          <p:nvSpPr>
            <p:cNvPr id="7" name="Parallelogram 6">
              <a:extLst>
                <a:ext uri="{FF2B5EF4-FFF2-40B4-BE49-F238E27FC236}">
                  <a16:creationId xmlns:a16="http://schemas.microsoft.com/office/drawing/2014/main" id="{88716FC7-1AD2-45FF-0DA3-7A1BFB1B2E07}"/>
                </a:ext>
              </a:extLst>
            </p:cNvPr>
            <p:cNvSpPr/>
            <p:nvPr/>
          </p:nvSpPr>
          <p:spPr>
            <a:xfrm>
              <a:off x="4556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8" name="Parallelogram 7">
              <a:extLst>
                <a:ext uri="{FF2B5EF4-FFF2-40B4-BE49-F238E27FC236}">
                  <a16:creationId xmlns:a16="http://schemas.microsoft.com/office/drawing/2014/main" id="{49BB50BB-555B-D492-C307-C81262E21B59}"/>
                </a:ext>
              </a:extLst>
            </p:cNvPr>
            <p:cNvSpPr/>
            <p:nvPr/>
          </p:nvSpPr>
          <p:spPr>
            <a:xfrm>
              <a:off x="1191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9" name="Parallelogram 8">
              <a:extLst>
                <a:ext uri="{FF2B5EF4-FFF2-40B4-BE49-F238E27FC236}">
                  <a16:creationId xmlns:a16="http://schemas.microsoft.com/office/drawing/2014/main" id="{38408CA3-CC0E-EC5C-062F-934E485268DB}"/>
                </a:ext>
              </a:extLst>
            </p:cNvPr>
            <p:cNvSpPr/>
            <p:nvPr/>
          </p:nvSpPr>
          <p:spPr>
            <a:xfrm>
              <a:off x="1953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Parallelogram 9">
              <a:extLst>
                <a:ext uri="{FF2B5EF4-FFF2-40B4-BE49-F238E27FC236}">
                  <a16:creationId xmlns:a16="http://schemas.microsoft.com/office/drawing/2014/main" id="{6AE5ED21-EB43-A35B-E75A-451CB583EBA9}"/>
                </a:ext>
              </a:extLst>
            </p:cNvPr>
            <p:cNvSpPr/>
            <p:nvPr/>
          </p:nvSpPr>
          <p:spPr>
            <a:xfrm>
              <a:off x="269910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1" name="Parallelogram 10">
              <a:extLst>
                <a:ext uri="{FF2B5EF4-FFF2-40B4-BE49-F238E27FC236}">
                  <a16:creationId xmlns:a16="http://schemas.microsoft.com/office/drawing/2014/main" id="{BB385C5A-30D8-0BA8-828B-AB63969F183C}"/>
                </a:ext>
              </a:extLst>
            </p:cNvPr>
            <p:cNvSpPr/>
            <p:nvPr/>
          </p:nvSpPr>
          <p:spPr>
            <a:xfrm>
              <a:off x="3427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2" name="Parallelogram 11">
              <a:extLst>
                <a:ext uri="{FF2B5EF4-FFF2-40B4-BE49-F238E27FC236}">
                  <a16:creationId xmlns:a16="http://schemas.microsoft.com/office/drawing/2014/main" id="{B64D7533-0D81-28B1-5BCE-B377A69CCB70}"/>
                </a:ext>
              </a:extLst>
            </p:cNvPr>
            <p:cNvSpPr/>
            <p:nvPr/>
          </p:nvSpPr>
          <p:spPr>
            <a:xfrm>
              <a:off x="4189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3" name="Parallelogram 12">
              <a:extLst>
                <a:ext uri="{FF2B5EF4-FFF2-40B4-BE49-F238E27FC236}">
                  <a16:creationId xmlns:a16="http://schemas.microsoft.com/office/drawing/2014/main" id="{F999CAC2-3805-7790-0D5B-1C0C560FC393}"/>
                </a:ext>
              </a:extLst>
            </p:cNvPr>
            <p:cNvSpPr/>
            <p:nvPr/>
          </p:nvSpPr>
          <p:spPr>
            <a:xfrm>
              <a:off x="497526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4" name="Parallelogram 13">
              <a:extLst>
                <a:ext uri="{FF2B5EF4-FFF2-40B4-BE49-F238E27FC236}">
                  <a16:creationId xmlns:a16="http://schemas.microsoft.com/office/drawing/2014/main" id="{C5745A4C-04EE-2733-6012-D36B5BBBF398}"/>
                </a:ext>
              </a:extLst>
            </p:cNvPr>
            <p:cNvSpPr/>
            <p:nvPr/>
          </p:nvSpPr>
          <p:spPr>
            <a:xfrm>
              <a:off x="57563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5" name="Parallelogram 14">
              <a:extLst>
                <a:ext uri="{FF2B5EF4-FFF2-40B4-BE49-F238E27FC236}">
                  <a16:creationId xmlns:a16="http://schemas.microsoft.com/office/drawing/2014/main" id="{AC857CED-E2E1-89D2-A39D-654ACE08A93B}"/>
                </a:ext>
              </a:extLst>
            </p:cNvPr>
            <p:cNvSpPr/>
            <p:nvPr/>
          </p:nvSpPr>
          <p:spPr>
            <a:xfrm>
              <a:off x="652112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6" name="Parallelogram 15">
              <a:extLst>
                <a:ext uri="{FF2B5EF4-FFF2-40B4-BE49-F238E27FC236}">
                  <a16:creationId xmlns:a16="http://schemas.microsoft.com/office/drawing/2014/main" id="{39393802-381E-135F-4932-F69B44996A89}"/>
                </a:ext>
              </a:extLst>
            </p:cNvPr>
            <p:cNvSpPr/>
            <p:nvPr/>
          </p:nvSpPr>
          <p:spPr>
            <a:xfrm>
              <a:off x="729455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7" name="Parallelogram 16">
              <a:extLst>
                <a:ext uri="{FF2B5EF4-FFF2-40B4-BE49-F238E27FC236}">
                  <a16:creationId xmlns:a16="http://schemas.microsoft.com/office/drawing/2014/main" id="{B4B70FE7-D13E-6BF8-0263-5DC35765D060}"/>
                </a:ext>
              </a:extLst>
            </p:cNvPr>
            <p:cNvSpPr/>
            <p:nvPr/>
          </p:nvSpPr>
          <p:spPr>
            <a:xfrm>
              <a:off x="807029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8" name="Parallelogram 17">
              <a:extLst>
                <a:ext uri="{FF2B5EF4-FFF2-40B4-BE49-F238E27FC236}">
                  <a16:creationId xmlns:a16="http://schemas.microsoft.com/office/drawing/2014/main" id="{42E69ACE-9D4F-1BC1-3813-E4A8B8D3DC28}"/>
                </a:ext>
              </a:extLst>
            </p:cNvPr>
            <p:cNvSpPr/>
            <p:nvPr/>
          </p:nvSpPr>
          <p:spPr>
            <a:xfrm>
              <a:off x="8820828"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Parallelogram 18">
              <a:extLst>
                <a:ext uri="{FF2B5EF4-FFF2-40B4-BE49-F238E27FC236}">
                  <a16:creationId xmlns:a16="http://schemas.microsoft.com/office/drawing/2014/main" id="{F56F1340-0F67-BC41-CE24-7A6D858FB09F}"/>
                </a:ext>
              </a:extLst>
            </p:cNvPr>
            <p:cNvSpPr/>
            <p:nvPr/>
          </p:nvSpPr>
          <p:spPr>
            <a:xfrm>
              <a:off x="96100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0" name="Parallelogram 19">
              <a:extLst>
                <a:ext uri="{FF2B5EF4-FFF2-40B4-BE49-F238E27FC236}">
                  <a16:creationId xmlns:a16="http://schemas.microsoft.com/office/drawing/2014/main" id="{F982964F-E8E0-48A7-63EE-30E110ED9895}"/>
                </a:ext>
              </a:extLst>
            </p:cNvPr>
            <p:cNvSpPr/>
            <p:nvPr/>
          </p:nvSpPr>
          <p:spPr>
            <a:xfrm>
              <a:off x="1042638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Parallelogram 20">
              <a:extLst>
                <a:ext uri="{FF2B5EF4-FFF2-40B4-BE49-F238E27FC236}">
                  <a16:creationId xmlns:a16="http://schemas.microsoft.com/office/drawing/2014/main" id="{39F1912B-FF96-9C65-85DE-F7EFD9DF13EB}"/>
                </a:ext>
              </a:extLst>
            </p:cNvPr>
            <p:cNvSpPr/>
            <p:nvPr/>
          </p:nvSpPr>
          <p:spPr>
            <a:xfrm>
              <a:off x="111998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cxnSp>
        <p:nvCxnSpPr>
          <p:cNvPr id="22" name="Straight Connector 21">
            <a:extLst>
              <a:ext uri="{FF2B5EF4-FFF2-40B4-BE49-F238E27FC236}">
                <a16:creationId xmlns:a16="http://schemas.microsoft.com/office/drawing/2014/main" id="{2868CC7A-81EA-FE94-C301-81556552A481}"/>
              </a:ext>
            </a:extLst>
          </p:cNvPr>
          <p:cNvCxnSpPr/>
          <p:nvPr userDrawn="1"/>
        </p:nvCxnSpPr>
        <p:spPr>
          <a:xfrm rot="10800000">
            <a:off x="455612" y="1191269"/>
            <a:ext cx="11353791"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18EC814-52EA-642A-75CD-07481ECF4273}"/>
              </a:ext>
            </a:extLst>
          </p:cNvPr>
          <p:cNvCxnSpPr/>
          <p:nvPr userDrawn="1"/>
        </p:nvCxnSpPr>
        <p:spPr>
          <a:xfrm rot="10800000">
            <a:off x="455611" y="831038"/>
            <a:ext cx="11353793"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FDA2521-B0F3-5A0E-9428-0B165F691501}"/>
              </a:ext>
            </a:extLst>
          </p:cNvPr>
          <p:cNvGrpSpPr/>
          <p:nvPr userDrawn="1"/>
        </p:nvGrpSpPr>
        <p:grpSpPr>
          <a:xfrm>
            <a:off x="455595" y="5663122"/>
            <a:ext cx="11353797" cy="360893"/>
            <a:chOff x="455612" y="830374"/>
            <a:chExt cx="11353797" cy="551233"/>
          </a:xfrm>
          <a:gradFill>
            <a:gsLst>
              <a:gs pos="0">
                <a:schemeClr val="bg2"/>
              </a:gs>
              <a:gs pos="100000">
                <a:schemeClr val="bg2">
                  <a:lumMod val="90000"/>
                  <a:lumOff val="10000"/>
                </a:schemeClr>
              </a:gs>
            </a:gsLst>
            <a:lin ang="16200000" scaled="1"/>
          </a:gradFill>
        </p:grpSpPr>
        <p:sp>
          <p:nvSpPr>
            <p:cNvPr id="25" name="Parallelogram 24">
              <a:extLst>
                <a:ext uri="{FF2B5EF4-FFF2-40B4-BE49-F238E27FC236}">
                  <a16:creationId xmlns:a16="http://schemas.microsoft.com/office/drawing/2014/main" id="{FDA5A1D4-EBE7-9453-19D8-B316FAC99927}"/>
                </a:ext>
              </a:extLst>
            </p:cNvPr>
            <p:cNvSpPr/>
            <p:nvPr/>
          </p:nvSpPr>
          <p:spPr>
            <a:xfrm>
              <a:off x="4556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6" name="Parallelogram 25">
              <a:extLst>
                <a:ext uri="{FF2B5EF4-FFF2-40B4-BE49-F238E27FC236}">
                  <a16:creationId xmlns:a16="http://schemas.microsoft.com/office/drawing/2014/main" id="{71E21317-0ADC-6BF8-DFD8-DA8C9E0F0646}"/>
                </a:ext>
              </a:extLst>
            </p:cNvPr>
            <p:cNvSpPr/>
            <p:nvPr/>
          </p:nvSpPr>
          <p:spPr>
            <a:xfrm>
              <a:off x="1191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7" name="Parallelogram 26">
              <a:extLst>
                <a:ext uri="{FF2B5EF4-FFF2-40B4-BE49-F238E27FC236}">
                  <a16:creationId xmlns:a16="http://schemas.microsoft.com/office/drawing/2014/main" id="{1CEFF694-4FBF-F6A5-750F-30AACB3C2EB9}"/>
                </a:ext>
              </a:extLst>
            </p:cNvPr>
            <p:cNvSpPr/>
            <p:nvPr/>
          </p:nvSpPr>
          <p:spPr>
            <a:xfrm>
              <a:off x="1953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8" name="Parallelogram 27">
              <a:extLst>
                <a:ext uri="{FF2B5EF4-FFF2-40B4-BE49-F238E27FC236}">
                  <a16:creationId xmlns:a16="http://schemas.microsoft.com/office/drawing/2014/main" id="{75F19B0A-2C90-24E0-A63C-B8B841B832BF}"/>
                </a:ext>
              </a:extLst>
            </p:cNvPr>
            <p:cNvSpPr/>
            <p:nvPr/>
          </p:nvSpPr>
          <p:spPr>
            <a:xfrm>
              <a:off x="269910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9" name="Parallelogram 28">
              <a:extLst>
                <a:ext uri="{FF2B5EF4-FFF2-40B4-BE49-F238E27FC236}">
                  <a16:creationId xmlns:a16="http://schemas.microsoft.com/office/drawing/2014/main" id="{B2554279-F72C-5046-9E50-62272505D46D}"/>
                </a:ext>
              </a:extLst>
            </p:cNvPr>
            <p:cNvSpPr/>
            <p:nvPr/>
          </p:nvSpPr>
          <p:spPr>
            <a:xfrm>
              <a:off x="3427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0" name="Parallelogram 29">
              <a:extLst>
                <a:ext uri="{FF2B5EF4-FFF2-40B4-BE49-F238E27FC236}">
                  <a16:creationId xmlns:a16="http://schemas.microsoft.com/office/drawing/2014/main" id="{E736FAE4-B9C8-1879-59A5-D9764E11486C}"/>
                </a:ext>
              </a:extLst>
            </p:cNvPr>
            <p:cNvSpPr/>
            <p:nvPr/>
          </p:nvSpPr>
          <p:spPr>
            <a:xfrm>
              <a:off x="4189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1" name="Parallelogram 30">
              <a:extLst>
                <a:ext uri="{FF2B5EF4-FFF2-40B4-BE49-F238E27FC236}">
                  <a16:creationId xmlns:a16="http://schemas.microsoft.com/office/drawing/2014/main" id="{77BA47AA-B3DD-48A7-19BD-E8255F9B069A}"/>
                </a:ext>
              </a:extLst>
            </p:cNvPr>
            <p:cNvSpPr/>
            <p:nvPr/>
          </p:nvSpPr>
          <p:spPr>
            <a:xfrm>
              <a:off x="497526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2" name="Parallelogram 31">
              <a:extLst>
                <a:ext uri="{FF2B5EF4-FFF2-40B4-BE49-F238E27FC236}">
                  <a16:creationId xmlns:a16="http://schemas.microsoft.com/office/drawing/2014/main" id="{88FC8D71-7679-D51D-AA45-16338DBF0DA2}"/>
                </a:ext>
              </a:extLst>
            </p:cNvPr>
            <p:cNvSpPr/>
            <p:nvPr/>
          </p:nvSpPr>
          <p:spPr>
            <a:xfrm>
              <a:off x="57563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3" name="Parallelogram 32">
              <a:extLst>
                <a:ext uri="{FF2B5EF4-FFF2-40B4-BE49-F238E27FC236}">
                  <a16:creationId xmlns:a16="http://schemas.microsoft.com/office/drawing/2014/main" id="{33BC4D85-8499-C4DE-84DC-80193602AB2A}"/>
                </a:ext>
              </a:extLst>
            </p:cNvPr>
            <p:cNvSpPr/>
            <p:nvPr/>
          </p:nvSpPr>
          <p:spPr>
            <a:xfrm>
              <a:off x="652112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4" name="Parallelogram 33">
              <a:extLst>
                <a:ext uri="{FF2B5EF4-FFF2-40B4-BE49-F238E27FC236}">
                  <a16:creationId xmlns:a16="http://schemas.microsoft.com/office/drawing/2014/main" id="{95C1B48A-2A95-F0D4-AC65-178A56B43F86}"/>
                </a:ext>
              </a:extLst>
            </p:cNvPr>
            <p:cNvSpPr/>
            <p:nvPr/>
          </p:nvSpPr>
          <p:spPr>
            <a:xfrm>
              <a:off x="729455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5" name="Parallelogram 34">
              <a:extLst>
                <a:ext uri="{FF2B5EF4-FFF2-40B4-BE49-F238E27FC236}">
                  <a16:creationId xmlns:a16="http://schemas.microsoft.com/office/drawing/2014/main" id="{8D2245DE-C317-FF60-ABBF-D0CFE4A503FF}"/>
                </a:ext>
              </a:extLst>
            </p:cNvPr>
            <p:cNvSpPr/>
            <p:nvPr/>
          </p:nvSpPr>
          <p:spPr>
            <a:xfrm>
              <a:off x="807029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6" name="Parallelogram 35">
              <a:extLst>
                <a:ext uri="{FF2B5EF4-FFF2-40B4-BE49-F238E27FC236}">
                  <a16:creationId xmlns:a16="http://schemas.microsoft.com/office/drawing/2014/main" id="{460B9A58-26A4-E15F-753D-DA3847B46512}"/>
                </a:ext>
              </a:extLst>
            </p:cNvPr>
            <p:cNvSpPr/>
            <p:nvPr/>
          </p:nvSpPr>
          <p:spPr>
            <a:xfrm>
              <a:off x="8820828"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7" name="Parallelogram 36">
              <a:extLst>
                <a:ext uri="{FF2B5EF4-FFF2-40B4-BE49-F238E27FC236}">
                  <a16:creationId xmlns:a16="http://schemas.microsoft.com/office/drawing/2014/main" id="{B965DC43-1BBE-B7DA-93C1-F920AB125B24}"/>
                </a:ext>
              </a:extLst>
            </p:cNvPr>
            <p:cNvSpPr/>
            <p:nvPr/>
          </p:nvSpPr>
          <p:spPr>
            <a:xfrm>
              <a:off x="96100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8" name="Parallelogram 37">
              <a:extLst>
                <a:ext uri="{FF2B5EF4-FFF2-40B4-BE49-F238E27FC236}">
                  <a16:creationId xmlns:a16="http://schemas.microsoft.com/office/drawing/2014/main" id="{B2B05D8B-37A7-2CDF-5C37-B108920566C8}"/>
                </a:ext>
              </a:extLst>
            </p:cNvPr>
            <p:cNvSpPr/>
            <p:nvPr/>
          </p:nvSpPr>
          <p:spPr>
            <a:xfrm>
              <a:off x="1042638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9" name="Parallelogram 38">
              <a:extLst>
                <a:ext uri="{FF2B5EF4-FFF2-40B4-BE49-F238E27FC236}">
                  <a16:creationId xmlns:a16="http://schemas.microsoft.com/office/drawing/2014/main" id="{0BA82473-BACD-58B4-E315-83013BECB612}"/>
                </a:ext>
              </a:extLst>
            </p:cNvPr>
            <p:cNvSpPr/>
            <p:nvPr/>
          </p:nvSpPr>
          <p:spPr>
            <a:xfrm>
              <a:off x="111998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cxnSp>
        <p:nvCxnSpPr>
          <p:cNvPr id="40" name="Straight Connector 39">
            <a:extLst>
              <a:ext uri="{FF2B5EF4-FFF2-40B4-BE49-F238E27FC236}">
                <a16:creationId xmlns:a16="http://schemas.microsoft.com/office/drawing/2014/main" id="{FAF3E19B-FA9C-5C38-6BCD-CE9C1DB196D3}"/>
              </a:ext>
            </a:extLst>
          </p:cNvPr>
          <p:cNvCxnSpPr/>
          <p:nvPr userDrawn="1"/>
        </p:nvCxnSpPr>
        <p:spPr>
          <a:xfrm>
            <a:off x="455617" y="5666723"/>
            <a:ext cx="11353792"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B6CEBD1-73E3-AFFD-B18B-C563A5DDFBAB}"/>
              </a:ext>
            </a:extLst>
          </p:cNvPr>
          <p:cNvCxnSpPr/>
          <p:nvPr userDrawn="1"/>
        </p:nvCxnSpPr>
        <p:spPr>
          <a:xfrm>
            <a:off x="455618" y="6026955"/>
            <a:ext cx="11353790"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8983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_AND_BODY_1">
    <p:spTree>
      <p:nvGrpSpPr>
        <p:cNvPr id="1" name=""/>
        <p:cNvGrpSpPr/>
        <p:nvPr/>
      </p:nvGrpSpPr>
      <p:grpSpPr>
        <a:xfrm>
          <a:off x="0" y="0"/>
          <a:ext cx="0" cy="0"/>
          <a:chOff x="0" y="0"/>
          <a:chExt cx="0" cy="0"/>
        </a:xfrm>
      </p:grpSpPr>
      <p:sp>
        <p:nvSpPr>
          <p:cNvPr id="1363" name="Title Text"/>
          <p:cNvSpPr txBox="1">
            <a:spLocks noGrp="1"/>
          </p:cNvSpPr>
          <p:nvPr>
            <p:ph type="title"/>
          </p:nvPr>
        </p:nvSpPr>
        <p:spPr>
          <a:xfrm>
            <a:off x="415492" y="593366"/>
            <a:ext cx="11357743" cy="763502"/>
          </a:xfrm>
          <a:prstGeom prst="rect">
            <a:avLst/>
          </a:prstGeom>
        </p:spPr>
        <p:txBody>
          <a:bodyPr lIns="121899" tIns="121899" rIns="121899" bIns="121899" anchor="t"/>
          <a:lstStyle>
            <a:lvl1pPr>
              <a:lnSpc>
                <a:spcPct val="100000"/>
              </a:lnSpc>
              <a:defRPr sz="3199" b="1">
                <a:solidFill>
                  <a:srgbClr val="2E5E73"/>
                </a:solidFill>
                <a:latin typeface="Roboto"/>
                <a:ea typeface="Roboto"/>
                <a:cs typeface="Roboto"/>
                <a:sym typeface="Roboto"/>
              </a:defRPr>
            </a:lvl1pPr>
          </a:lstStyle>
          <a:p>
            <a:r>
              <a:t>Title Text</a:t>
            </a:r>
          </a:p>
        </p:txBody>
      </p:sp>
      <p:sp>
        <p:nvSpPr>
          <p:cNvPr id="1364" name="Body Level One…"/>
          <p:cNvSpPr txBox="1">
            <a:spLocks noGrp="1"/>
          </p:cNvSpPr>
          <p:nvPr>
            <p:ph type="body" idx="1"/>
          </p:nvPr>
        </p:nvSpPr>
        <p:spPr>
          <a:xfrm>
            <a:off x="415492" y="1536633"/>
            <a:ext cx="11357743" cy="4555200"/>
          </a:xfrm>
          <a:prstGeom prst="rect">
            <a:avLst/>
          </a:prstGeom>
        </p:spPr>
        <p:txBody>
          <a:bodyPr lIns="121899" tIns="121899" rIns="121899" bIns="121899"/>
          <a:lstStyle>
            <a:lvl1pPr indent="-380886">
              <a:lnSpc>
                <a:spcPct val="115000"/>
              </a:lnSpc>
              <a:spcBef>
                <a:spcPts val="0"/>
              </a:spcBef>
              <a:buClr>
                <a:srgbClr val="2E5E73"/>
              </a:buClr>
              <a:buSzPts val="2400"/>
              <a:buFont typeface="Helvetica"/>
              <a:buChar char="●"/>
              <a:defRPr sz="2399">
                <a:solidFill>
                  <a:srgbClr val="2E5E73"/>
                </a:solidFill>
                <a:latin typeface="Roboto Light"/>
                <a:ea typeface="Roboto Light"/>
                <a:cs typeface="Roboto Light"/>
                <a:sym typeface="Roboto Light"/>
              </a:defRPr>
            </a:lvl1pPr>
            <a:lvl2pPr marL="1006004" indent="-441024">
              <a:lnSpc>
                <a:spcPct val="115000"/>
              </a:lnSpc>
              <a:spcBef>
                <a:spcPts val="0"/>
              </a:spcBef>
              <a:buClr>
                <a:srgbClr val="2E5E73"/>
              </a:buClr>
              <a:buSzPts val="2400"/>
              <a:buFont typeface="Helvetica"/>
              <a:buChar char="○"/>
              <a:defRPr sz="2399">
                <a:solidFill>
                  <a:srgbClr val="2E5E73"/>
                </a:solidFill>
                <a:latin typeface="Roboto Light"/>
                <a:ea typeface="Roboto Light"/>
                <a:cs typeface="Roboto Light"/>
                <a:sym typeface="Roboto Light"/>
              </a:defRPr>
            </a:lvl2pPr>
            <a:lvl3pPr marL="1463067" indent="-441024">
              <a:lnSpc>
                <a:spcPct val="115000"/>
              </a:lnSpc>
              <a:spcBef>
                <a:spcPts val="0"/>
              </a:spcBef>
              <a:buClr>
                <a:srgbClr val="2E5E73"/>
              </a:buClr>
              <a:buSzPts val="2400"/>
              <a:buFont typeface="Helvetica"/>
              <a:buChar char="■"/>
              <a:defRPr sz="2399">
                <a:solidFill>
                  <a:srgbClr val="2E5E73"/>
                </a:solidFill>
                <a:latin typeface="Roboto Light"/>
                <a:ea typeface="Roboto Light"/>
                <a:cs typeface="Roboto Light"/>
                <a:sym typeface="Roboto Light"/>
              </a:defRPr>
            </a:lvl3pPr>
            <a:lvl4pPr marL="1920130" indent="-441024">
              <a:lnSpc>
                <a:spcPct val="115000"/>
              </a:lnSpc>
              <a:spcBef>
                <a:spcPts val="0"/>
              </a:spcBef>
              <a:buClr>
                <a:srgbClr val="2E5E73"/>
              </a:buClr>
              <a:buSzPts val="2400"/>
              <a:buFont typeface="Helvetica"/>
              <a:buChar char="●"/>
              <a:defRPr sz="2399">
                <a:solidFill>
                  <a:srgbClr val="2E5E73"/>
                </a:solidFill>
                <a:latin typeface="Roboto Light"/>
                <a:ea typeface="Roboto Light"/>
                <a:cs typeface="Roboto Light"/>
                <a:sym typeface="Roboto Light"/>
              </a:defRPr>
            </a:lvl4pPr>
            <a:lvl5pPr marL="2377193" indent="-441024">
              <a:lnSpc>
                <a:spcPct val="115000"/>
              </a:lnSpc>
              <a:spcBef>
                <a:spcPts val="0"/>
              </a:spcBef>
              <a:buClr>
                <a:srgbClr val="2E5E73"/>
              </a:buClr>
              <a:buSzPts val="2400"/>
              <a:buFont typeface="Helvetica"/>
              <a:buChar char="○"/>
              <a:defRPr sz="2399">
                <a:solidFill>
                  <a:srgbClr val="2E5E73"/>
                </a:solidFill>
                <a:latin typeface="Roboto Light"/>
                <a:ea typeface="Roboto Light"/>
                <a:cs typeface="Roboto Light"/>
                <a:sym typeface="Roboto Light"/>
              </a:defRPr>
            </a:lvl5pPr>
          </a:lstStyle>
          <a:p>
            <a:r>
              <a:t>Body Level One</a:t>
            </a:r>
          </a:p>
          <a:p>
            <a:pPr lvl="1"/>
            <a:r>
              <a:t>Body Level Two</a:t>
            </a:r>
          </a:p>
          <a:p>
            <a:pPr lvl="2"/>
            <a:r>
              <a:t>Body Level Three</a:t>
            </a:r>
          </a:p>
          <a:p>
            <a:pPr lvl="3"/>
            <a:r>
              <a:t>Body Level Four</a:t>
            </a:r>
          </a:p>
          <a:p>
            <a:pPr lvl="4"/>
            <a:r>
              <a:t>Body Level Five</a:t>
            </a:r>
          </a:p>
        </p:txBody>
      </p:sp>
      <p:sp>
        <p:nvSpPr>
          <p:cNvPr id="1365" name="Slide Number"/>
          <p:cNvSpPr txBox="1">
            <a:spLocks noGrp="1"/>
          </p:cNvSpPr>
          <p:nvPr>
            <p:ph type="sldNum" sz="quarter" idx="2"/>
          </p:nvPr>
        </p:nvSpPr>
        <p:spPr>
          <a:xfrm>
            <a:off x="11293667" y="6222320"/>
            <a:ext cx="524762" cy="515305"/>
          </a:xfrm>
          <a:prstGeom prst="rect">
            <a:avLst/>
          </a:prstGeom>
        </p:spPr>
        <p:txBody>
          <a:bodyPr lIns="121899" tIns="121899" rIns="121899" bIns="121899"/>
          <a:lstStyle>
            <a:lvl1pPr algn="l">
              <a:defRPr sz="1899">
                <a:solidFill>
                  <a:srgbClr val="000000"/>
                </a:solidFill>
                <a:latin typeface="+mj-lt"/>
                <a:ea typeface="+mj-ea"/>
                <a:cs typeface="+mj-cs"/>
                <a:sym typeface="Arial"/>
              </a:defRPr>
            </a:lvl1pPr>
          </a:lstStyle>
          <a:p>
            <a:fld id="{86CB4B4D-7CA3-9044-876B-883B54F8677D}" type="slidenum">
              <a:t>‹#›</a:t>
            </a:fld>
            <a:endParaRPr/>
          </a:p>
        </p:txBody>
      </p:sp>
    </p:spTree>
    <p:extLst>
      <p:ext uri="{BB962C8B-B14F-4D97-AF65-F5344CB8AC3E}">
        <p14:creationId xmlns:p14="http://schemas.microsoft.com/office/powerpoint/2010/main" val="252553745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E7153E3-4FAF-5038-3E06-59C31F3C1FB3}"/>
              </a:ext>
            </a:extLst>
          </p:cNvPr>
          <p:cNvGrpSpPr/>
          <p:nvPr userDrawn="1"/>
        </p:nvGrpSpPr>
        <p:grpSpPr>
          <a:xfrm>
            <a:off x="456096" y="825273"/>
            <a:ext cx="5812452" cy="1469999"/>
            <a:chOff x="457033" y="830370"/>
            <a:chExt cx="5812452" cy="2065186"/>
          </a:xfrm>
        </p:grpSpPr>
        <p:grpSp>
          <p:nvGrpSpPr>
            <p:cNvPr id="7" name="Group 6">
              <a:extLst>
                <a:ext uri="{FF2B5EF4-FFF2-40B4-BE49-F238E27FC236}">
                  <a16:creationId xmlns:a16="http://schemas.microsoft.com/office/drawing/2014/main" id="{47E83417-C739-7E6A-1A1E-66C3A939437F}"/>
                </a:ext>
              </a:extLst>
            </p:cNvPr>
            <p:cNvGrpSpPr/>
            <p:nvPr/>
          </p:nvGrpSpPr>
          <p:grpSpPr>
            <a:xfrm>
              <a:off x="457033" y="830370"/>
              <a:ext cx="5812452" cy="2065186"/>
              <a:chOff x="8710542" y="4028386"/>
              <a:chExt cx="5280721" cy="1876260"/>
            </a:xfrm>
          </p:grpSpPr>
          <p:sp>
            <p:nvSpPr>
              <p:cNvPr id="11" name="Parallelogram 10">
                <a:extLst>
                  <a:ext uri="{FF2B5EF4-FFF2-40B4-BE49-F238E27FC236}">
                    <a16:creationId xmlns:a16="http://schemas.microsoft.com/office/drawing/2014/main" id="{9506D605-7BD2-DBFC-DB13-E043D25FFA58}"/>
                  </a:ext>
                </a:extLst>
              </p:cNvPr>
              <p:cNvSpPr/>
              <p:nvPr/>
            </p:nvSpPr>
            <p:spPr>
              <a:xfrm>
                <a:off x="8710542" y="4045440"/>
                <a:ext cx="1522674" cy="1821960"/>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257EFF3-5056-A157-A797-3494AFA4704F}"/>
                  </a:ext>
                </a:extLst>
              </p:cNvPr>
              <p:cNvGrpSpPr/>
              <p:nvPr/>
            </p:nvGrpSpPr>
            <p:grpSpPr>
              <a:xfrm>
                <a:off x="8720638" y="4038595"/>
                <a:ext cx="753919" cy="1414370"/>
                <a:chOff x="8720635" y="4038595"/>
                <a:chExt cx="794638" cy="1490760"/>
              </a:xfrm>
            </p:grpSpPr>
            <p:sp>
              <p:nvSpPr>
                <p:cNvPr id="18" name="Isosceles Triangle 42">
                  <a:extLst>
                    <a:ext uri="{FF2B5EF4-FFF2-40B4-BE49-F238E27FC236}">
                      <a16:creationId xmlns:a16="http://schemas.microsoft.com/office/drawing/2014/main" id="{7A4C9B86-B935-82A0-D658-EBB7D17E7381}"/>
                    </a:ext>
                  </a:extLst>
                </p:cNvPr>
                <p:cNvSpPr/>
                <p:nvPr/>
              </p:nvSpPr>
              <p:spPr>
                <a:xfrm rot="10800000">
                  <a:off x="8720635" y="4038595"/>
                  <a:ext cx="794638" cy="1490760"/>
                </a:xfrm>
                <a:prstGeom prst="triangle">
                  <a:avLst>
                    <a:gd name="adj" fmla="val 100000"/>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9" name="Isosceles Triangle 43">
                  <a:extLst>
                    <a:ext uri="{FF2B5EF4-FFF2-40B4-BE49-F238E27FC236}">
                      <a16:creationId xmlns:a16="http://schemas.microsoft.com/office/drawing/2014/main" id="{3AF50299-1EA6-1864-EDAC-C3E6877A47C9}"/>
                    </a:ext>
                  </a:extLst>
                </p:cNvPr>
                <p:cNvSpPr/>
                <p:nvPr/>
              </p:nvSpPr>
              <p:spPr>
                <a:xfrm rot="10800000">
                  <a:off x="8728687" y="4045437"/>
                  <a:ext cx="298605" cy="494958"/>
                </a:xfrm>
                <a:prstGeom prst="triangle">
                  <a:avLst>
                    <a:gd name="adj" fmla="val 100000"/>
                  </a:avLst>
                </a:prstGeom>
                <a:solidFill>
                  <a:schemeClr val="bg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sp>
            <p:nvSpPr>
              <p:cNvPr id="13" name="Parallelogram 12">
                <a:extLst>
                  <a:ext uri="{FF2B5EF4-FFF2-40B4-BE49-F238E27FC236}">
                    <a16:creationId xmlns:a16="http://schemas.microsoft.com/office/drawing/2014/main" id="{04CF649A-DFC6-1BF8-0270-752AAA9CEDD6}"/>
                  </a:ext>
                </a:extLst>
              </p:cNvPr>
              <p:cNvSpPr/>
              <p:nvPr/>
            </p:nvSpPr>
            <p:spPr>
              <a:xfrm>
                <a:off x="9439065" y="4028386"/>
                <a:ext cx="1522674" cy="1832173"/>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90108786-C7D0-954D-E8A3-AF7C673DEFA1}"/>
                  </a:ext>
                </a:extLst>
              </p:cNvPr>
              <p:cNvSpPr/>
              <p:nvPr/>
            </p:nvSpPr>
            <p:spPr>
              <a:xfrm>
                <a:off x="10161561" y="4045440"/>
                <a:ext cx="1522674" cy="1821960"/>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0C3DC63D-6304-DCBF-34B3-0EBBEC1F9065}"/>
                  </a:ext>
                </a:extLst>
              </p:cNvPr>
              <p:cNvGrpSpPr/>
              <p:nvPr/>
            </p:nvGrpSpPr>
            <p:grpSpPr>
              <a:xfrm>
                <a:off x="13172716" y="4417422"/>
                <a:ext cx="818547" cy="1487224"/>
                <a:chOff x="13190867" y="4398032"/>
                <a:chExt cx="829443" cy="1507020"/>
              </a:xfrm>
            </p:grpSpPr>
            <p:sp>
              <p:nvSpPr>
                <p:cNvPr id="16" name="Isosceles Triangle 40">
                  <a:extLst>
                    <a:ext uri="{FF2B5EF4-FFF2-40B4-BE49-F238E27FC236}">
                      <a16:creationId xmlns:a16="http://schemas.microsoft.com/office/drawing/2014/main" id="{6B52CBF4-8599-BFF2-4482-EEE46A5F9AF4}"/>
                    </a:ext>
                  </a:extLst>
                </p:cNvPr>
                <p:cNvSpPr/>
                <p:nvPr/>
              </p:nvSpPr>
              <p:spPr>
                <a:xfrm>
                  <a:off x="13190867" y="4398032"/>
                  <a:ext cx="829442" cy="1469372"/>
                </a:xfrm>
                <a:prstGeom prst="triangle">
                  <a:avLst>
                    <a:gd name="adj" fmla="val 988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7" name="Isosceles Triangle 41">
                  <a:extLst>
                    <a:ext uri="{FF2B5EF4-FFF2-40B4-BE49-F238E27FC236}">
                      <a16:creationId xmlns:a16="http://schemas.microsoft.com/office/drawing/2014/main" id="{042C9065-C8B2-7FDF-02E8-2C9F4269F51F}"/>
                    </a:ext>
                  </a:extLst>
                </p:cNvPr>
                <p:cNvSpPr/>
                <p:nvPr/>
              </p:nvSpPr>
              <p:spPr>
                <a:xfrm>
                  <a:off x="13649993" y="5186464"/>
                  <a:ext cx="370317" cy="718588"/>
                </a:xfrm>
                <a:prstGeom prst="triangle">
                  <a:avLst>
                    <a:gd name="adj" fmla="val 100000"/>
                  </a:avLst>
                </a:prstGeom>
                <a:solidFill>
                  <a:schemeClr val="bg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sp>
          <p:nvSpPr>
            <p:cNvPr id="8" name="Parallelogram 7">
              <a:extLst>
                <a:ext uri="{FF2B5EF4-FFF2-40B4-BE49-F238E27FC236}">
                  <a16:creationId xmlns:a16="http://schemas.microsoft.com/office/drawing/2014/main" id="{7A190318-A06B-CC6B-18D2-C2B0A8150403}"/>
                </a:ext>
              </a:extLst>
            </p:cNvPr>
            <p:cNvSpPr/>
            <p:nvPr/>
          </p:nvSpPr>
          <p:spPr>
            <a:xfrm>
              <a:off x="2889209" y="849143"/>
              <a:ext cx="1675997" cy="2005419"/>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9" name="Parallelogram 8">
              <a:extLst>
                <a:ext uri="{FF2B5EF4-FFF2-40B4-BE49-F238E27FC236}">
                  <a16:creationId xmlns:a16="http://schemas.microsoft.com/office/drawing/2014/main" id="{FEEE936E-06C8-2235-5084-73FE99F4D1CA}"/>
                </a:ext>
              </a:extLst>
            </p:cNvPr>
            <p:cNvSpPr/>
            <p:nvPr/>
          </p:nvSpPr>
          <p:spPr>
            <a:xfrm>
              <a:off x="3720709" y="849143"/>
              <a:ext cx="1675997" cy="2005419"/>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F084BE1D-78B4-6DAB-93E4-251AC62C1350}"/>
                </a:ext>
              </a:extLst>
            </p:cNvPr>
            <p:cNvSpPr/>
            <p:nvPr/>
          </p:nvSpPr>
          <p:spPr>
            <a:xfrm>
              <a:off x="4550954" y="849143"/>
              <a:ext cx="1675997" cy="2005419"/>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1EA096FF-DA4D-A343-D4C0-23DE487905E1}"/>
              </a:ext>
            </a:extLst>
          </p:cNvPr>
          <p:cNvGrpSpPr/>
          <p:nvPr userDrawn="1"/>
        </p:nvGrpSpPr>
        <p:grpSpPr>
          <a:xfrm>
            <a:off x="455611" y="4572000"/>
            <a:ext cx="5812452" cy="1469999"/>
            <a:chOff x="457033" y="830370"/>
            <a:chExt cx="5812452" cy="2065186"/>
          </a:xfrm>
        </p:grpSpPr>
        <p:grpSp>
          <p:nvGrpSpPr>
            <p:cNvPr id="21" name="Group 20">
              <a:extLst>
                <a:ext uri="{FF2B5EF4-FFF2-40B4-BE49-F238E27FC236}">
                  <a16:creationId xmlns:a16="http://schemas.microsoft.com/office/drawing/2014/main" id="{498E795A-DDAB-7E87-CB74-F3C9400DAA07}"/>
                </a:ext>
              </a:extLst>
            </p:cNvPr>
            <p:cNvGrpSpPr/>
            <p:nvPr/>
          </p:nvGrpSpPr>
          <p:grpSpPr>
            <a:xfrm>
              <a:off x="457033" y="830370"/>
              <a:ext cx="5812452" cy="2065186"/>
              <a:chOff x="8710542" y="4028386"/>
              <a:chExt cx="5280721" cy="1876260"/>
            </a:xfrm>
          </p:grpSpPr>
          <p:sp>
            <p:nvSpPr>
              <p:cNvPr id="25" name="Parallelogram 24">
                <a:extLst>
                  <a:ext uri="{FF2B5EF4-FFF2-40B4-BE49-F238E27FC236}">
                    <a16:creationId xmlns:a16="http://schemas.microsoft.com/office/drawing/2014/main" id="{2842CD96-6F19-C2E7-DB53-F591695BFBFD}"/>
                  </a:ext>
                </a:extLst>
              </p:cNvPr>
              <p:cNvSpPr/>
              <p:nvPr/>
            </p:nvSpPr>
            <p:spPr>
              <a:xfrm>
                <a:off x="8710542" y="4045440"/>
                <a:ext cx="1522674" cy="1821960"/>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168D220F-2EBD-A806-C9C2-3C1B91FB55A9}"/>
                  </a:ext>
                </a:extLst>
              </p:cNvPr>
              <p:cNvGrpSpPr/>
              <p:nvPr/>
            </p:nvGrpSpPr>
            <p:grpSpPr>
              <a:xfrm>
                <a:off x="8720638" y="4038595"/>
                <a:ext cx="753919" cy="1414370"/>
                <a:chOff x="8720635" y="4038595"/>
                <a:chExt cx="794638" cy="1490760"/>
              </a:xfrm>
            </p:grpSpPr>
            <p:sp>
              <p:nvSpPr>
                <p:cNvPr id="32" name="Isosceles Triangle 42">
                  <a:extLst>
                    <a:ext uri="{FF2B5EF4-FFF2-40B4-BE49-F238E27FC236}">
                      <a16:creationId xmlns:a16="http://schemas.microsoft.com/office/drawing/2014/main" id="{BB1DE0C2-5412-A76E-69E1-3A57548DA2C0}"/>
                    </a:ext>
                  </a:extLst>
                </p:cNvPr>
                <p:cNvSpPr/>
                <p:nvPr/>
              </p:nvSpPr>
              <p:spPr>
                <a:xfrm rot="10800000">
                  <a:off x="8720635" y="4038595"/>
                  <a:ext cx="794638" cy="1490760"/>
                </a:xfrm>
                <a:prstGeom prst="triangle">
                  <a:avLst>
                    <a:gd name="adj" fmla="val 100000"/>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3" name="Isosceles Triangle 43">
                  <a:extLst>
                    <a:ext uri="{FF2B5EF4-FFF2-40B4-BE49-F238E27FC236}">
                      <a16:creationId xmlns:a16="http://schemas.microsoft.com/office/drawing/2014/main" id="{3D50BC3F-930B-FB72-0B5F-CEEFA2FA8FA0}"/>
                    </a:ext>
                  </a:extLst>
                </p:cNvPr>
                <p:cNvSpPr/>
                <p:nvPr/>
              </p:nvSpPr>
              <p:spPr>
                <a:xfrm rot="10800000">
                  <a:off x="8728687" y="4045437"/>
                  <a:ext cx="298605" cy="494958"/>
                </a:xfrm>
                <a:prstGeom prst="triangle">
                  <a:avLst>
                    <a:gd name="adj" fmla="val 100000"/>
                  </a:avLst>
                </a:prstGeom>
                <a:solidFill>
                  <a:schemeClr val="bg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sp>
            <p:nvSpPr>
              <p:cNvPr id="27" name="Parallelogram 26">
                <a:extLst>
                  <a:ext uri="{FF2B5EF4-FFF2-40B4-BE49-F238E27FC236}">
                    <a16:creationId xmlns:a16="http://schemas.microsoft.com/office/drawing/2014/main" id="{F0CB9AE1-299B-0510-3AB7-F2F04AFD95EB}"/>
                  </a:ext>
                </a:extLst>
              </p:cNvPr>
              <p:cNvSpPr/>
              <p:nvPr/>
            </p:nvSpPr>
            <p:spPr>
              <a:xfrm>
                <a:off x="9439065" y="4028386"/>
                <a:ext cx="1522674" cy="1832173"/>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8" name="Parallelogram 27">
                <a:extLst>
                  <a:ext uri="{FF2B5EF4-FFF2-40B4-BE49-F238E27FC236}">
                    <a16:creationId xmlns:a16="http://schemas.microsoft.com/office/drawing/2014/main" id="{4980405C-D948-1A58-EC49-ED0B23B548AB}"/>
                  </a:ext>
                </a:extLst>
              </p:cNvPr>
              <p:cNvSpPr/>
              <p:nvPr/>
            </p:nvSpPr>
            <p:spPr>
              <a:xfrm>
                <a:off x="10161561" y="4045440"/>
                <a:ext cx="1522674" cy="1821960"/>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7F270D1C-3800-E1FC-9565-BFBE2F1A59EE}"/>
                  </a:ext>
                </a:extLst>
              </p:cNvPr>
              <p:cNvGrpSpPr/>
              <p:nvPr/>
            </p:nvGrpSpPr>
            <p:grpSpPr>
              <a:xfrm>
                <a:off x="13172716" y="4417422"/>
                <a:ext cx="818547" cy="1487224"/>
                <a:chOff x="13190867" y="4398032"/>
                <a:chExt cx="829443" cy="1507020"/>
              </a:xfrm>
            </p:grpSpPr>
            <p:sp>
              <p:nvSpPr>
                <p:cNvPr id="30" name="Isosceles Triangle 40">
                  <a:extLst>
                    <a:ext uri="{FF2B5EF4-FFF2-40B4-BE49-F238E27FC236}">
                      <a16:creationId xmlns:a16="http://schemas.microsoft.com/office/drawing/2014/main" id="{F3BD1C8B-91DF-FCC8-CD61-449251E29867}"/>
                    </a:ext>
                  </a:extLst>
                </p:cNvPr>
                <p:cNvSpPr/>
                <p:nvPr/>
              </p:nvSpPr>
              <p:spPr>
                <a:xfrm>
                  <a:off x="13190867" y="4398032"/>
                  <a:ext cx="829442" cy="1469372"/>
                </a:xfrm>
                <a:prstGeom prst="triangle">
                  <a:avLst>
                    <a:gd name="adj" fmla="val 988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1" name="Isosceles Triangle 41">
                  <a:extLst>
                    <a:ext uri="{FF2B5EF4-FFF2-40B4-BE49-F238E27FC236}">
                      <a16:creationId xmlns:a16="http://schemas.microsoft.com/office/drawing/2014/main" id="{AFB2A733-589E-F734-652F-24BE73548569}"/>
                    </a:ext>
                  </a:extLst>
                </p:cNvPr>
                <p:cNvSpPr/>
                <p:nvPr/>
              </p:nvSpPr>
              <p:spPr>
                <a:xfrm>
                  <a:off x="13649993" y="5186464"/>
                  <a:ext cx="370317" cy="718588"/>
                </a:xfrm>
                <a:prstGeom prst="triangle">
                  <a:avLst>
                    <a:gd name="adj" fmla="val 100000"/>
                  </a:avLst>
                </a:prstGeom>
                <a:solidFill>
                  <a:schemeClr val="bg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sp>
          <p:nvSpPr>
            <p:cNvPr id="22" name="Parallelogram 21">
              <a:extLst>
                <a:ext uri="{FF2B5EF4-FFF2-40B4-BE49-F238E27FC236}">
                  <a16:creationId xmlns:a16="http://schemas.microsoft.com/office/drawing/2014/main" id="{7851D053-622F-D591-749F-3F8F85CB8706}"/>
                </a:ext>
              </a:extLst>
            </p:cNvPr>
            <p:cNvSpPr/>
            <p:nvPr/>
          </p:nvSpPr>
          <p:spPr>
            <a:xfrm>
              <a:off x="2889209" y="849143"/>
              <a:ext cx="1675997" cy="2005419"/>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3" name="Parallelogram 22">
              <a:extLst>
                <a:ext uri="{FF2B5EF4-FFF2-40B4-BE49-F238E27FC236}">
                  <a16:creationId xmlns:a16="http://schemas.microsoft.com/office/drawing/2014/main" id="{65BD8778-F92B-F561-5C9F-4E28D2BAE444}"/>
                </a:ext>
              </a:extLst>
            </p:cNvPr>
            <p:cNvSpPr/>
            <p:nvPr/>
          </p:nvSpPr>
          <p:spPr>
            <a:xfrm>
              <a:off x="3720709" y="849143"/>
              <a:ext cx="1675997" cy="2005419"/>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4" name="Parallelogram 23">
              <a:extLst>
                <a:ext uri="{FF2B5EF4-FFF2-40B4-BE49-F238E27FC236}">
                  <a16:creationId xmlns:a16="http://schemas.microsoft.com/office/drawing/2014/main" id="{3078A0F2-8500-3B61-7CB7-C06B717BC7B3}"/>
                </a:ext>
              </a:extLst>
            </p:cNvPr>
            <p:cNvSpPr/>
            <p:nvPr/>
          </p:nvSpPr>
          <p:spPr>
            <a:xfrm>
              <a:off x="4550954" y="849143"/>
              <a:ext cx="1675997" cy="2005419"/>
            </a:xfrm>
            <a:prstGeom prst="parallelogram">
              <a:avLst>
                <a:gd name="adj" fmla="val 77188"/>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cxnSp>
        <p:nvCxnSpPr>
          <p:cNvPr id="34" name="Straight Connector 33">
            <a:extLst>
              <a:ext uri="{FF2B5EF4-FFF2-40B4-BE49-F238E27FC236}">
                <a16:creationId xmlns:a16="http://schemas.microsoft.com/office/drawing/2014/main" id="{16F49FA9-9C63-477D-9647-E85476276144}"/>
              </a:ext>
            </a:extLst>
          </p:cNvPr>
          <p:cNvCxnSpPr/>
          <p:nvPr userDrawn="1"/>
        </p:nvCxnSpPr>
        <p:spPr>
          <a:xfrm>
            <a:off x="6246813" y="831037"/>
            <a:ext cx="0" cy="519525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BCD77793-980F-C12A-4C1F-8E5CF2312BCB}"/>
              </a:ext>
            </a:extLst>
          </p:cNvPr>
          <p:cNvGrpSpPr/>
          <p:nvPr userDrawn="1"/>
        </p:nvGrpSpPr>
        <p:grpSpPr>
          <a:xfrm>
            <a:off x="453810" y="2277215"/>
            <a:ext cx="5804109" cy="2302786"/>
            <a:chOff x="379667" y="2277215"/>
            <a:chExt cx="5651371" cy="2302786"/>
          </a:xfrm>
        </p:grpSpPr>
        <p:cxnSp>
          <p:nvCxnSpPr>
            <p:cNvPr id="36" name="Straight Connector 35">
              <a:extLst>
                <a:ext uri="{FF2B5EF4-FFF2-40B4-BE49-F238E27FC236}">
                  <a16:creationId xmlns:a16="http://schemas.microsoft.com/office/drawing/2014/main" id="{0666CF6D-7BC9-C8C9-5F6E-1ABD405AF2F1}"/>
                </a:ext>
              </a:extLst>
            </p:cNvPr>
            <p:cNvCxnSpPr>
              <a:cxnSpLocks/>
            </p:cNvCxnSpPr>
            <p:nvPr/>
          </p:nvCxnSpPr>
          <p:spPr>
            <a:xfrm flipH="1">
              <a:off x="379667" y="2277215"/>
              <a:ext cx="5638801"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5055B61-28A3-530B-B84F-BBE72252970B}"/>
                </a:ext>
              </a:extLst>
            </p:cNvPr>
            <p:cNvCxnSpPr>
              <a:cxnSpLocks/>
            </p:cNvCxnSpPr>
            <p:nvPr/>
          </p:nvCxnSpPr>
          <p:spPr>
            <a:xfrm>
              <a:off x="392243" y="4580001"/>
              <a:ext cx="5638795"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38" name="Straight Connector 37">
            <a:extLst>
              <a:ext uri="{FF2B5EF4-FFF2-40B4-BE49-F238E27FC236}">
                <a16:creationId xmlns:a16="http://schemas.microsoft.com/office/drawing/2014/main" id="{F4B99DA4-D361-CB3B-1C65-E043624F851D}"/>
              </a:ext>
            </a:extLst>
          </p:cNvPr>
          <p:cNvCxnSpPr/>
          <p:nvPr userDrawn="1"/>
        </p:nvCxnSpPr>
        <p:spPr>
          <a:xfrm rot="10800000">
            <a:off x="455611" y="831038"/>
            <a:ext cx="11353793"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4EB66D9-438A-25D6-4477-C6587095FFD0}"/>
              </a:ext>
            </a:extLst>
          </p:cNvPr>
          <p:cNvCxnSpPr/>
          <p:nvPr userDrawn="1"/>
        </p:nvCxnSpPr>
        <p:spPr>
          <a:xfrm>
            <a:off x="455618" y="6026955"/>
            <a:ext cx="11353790"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4C98393-F36D-0E2E-7C65-156C35874895}"/>
              </a:ext>
            </a:extLst>
          </p:cNvPr>
          <p:cNvSpPr>
            <a:spLocks noGrp="1"/>
          </p:cNvSpPr>
          <p:nvPr>
            <p:ph type="title"/>
          </p:nvPr>
        </p:nvSpPr>
        <p:spPr>
          <a:xfrm>
            <a:off x="455602" y="2295272"/>
            <a:ext cx="5788152" cy="2284060"/>
          </a:xfrm>
        </p:spPr>
        <p:txBody>
          <a:bodyPr/>
          <a:lstStyle/>
          <a:p>
            <a:r>
              <a:rPr lang="en-US"/>
              <a:t>Click to edit Master title style</a:t>
            </a:r>
          </a:p>
        </p:txBody>
      </p:sp>
      <p:sp>
        <p:nvSpPr>
          <p:cNvPr id="41" name="Content Placeholder 40">
            <a:extLst>
              <a:ext uri="{FF2B5EF4-FFF2-40B4-BE49-F238E27FC236}">
                <a16:creationId xmlns:a16="http://schemas.microsoft.com/office/drawing/2014/main" id="{C19160C8-ECEB-7240-9ABC-EF687B108C4A}"/>
              </a:ext>
            </a:extLst>
          </p:cNvPr>
          <p:cNvSpPr>
            <a:spLocks noGrp="1"/>
          </p:cNvSpPr>
          <p:nvPr>
            <p:ph sz="quarter" idx="13"/>
          </p:nvPr>
        </p:nvSpPr>
        <p:spPr>
          <a:xfrm>
            <a:off x="6775704" y="990600"/>
            <a:ext cx="4576508" cy="4938713"/>
          </a:xfrm>
        </p:spPr>
        <p:txBody>
          <a:bodyPr anchor="ctr"/>
          <a:lstStyle>
            <a:lvl1pPr marL="0" indent="0">
              <a:lnSpc>
                <a:spcPct val="150000"/>
              </a:lnSpc>
              <a:spcBef>
                <a:spcPts val="0"/>
              </a:spcBef>
              <a:buNone/>
              <a:defRPr sz="1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AB1309-6FE3-0960-7BB1-BDE74FC2D615}"/>
              </a:ext>
            </a:extLst>
          </p:cNvPr>
          <p:cNvSpPr>
            <a:spLocks noGrp="1"/>
          </p:cNvSpPr>
          <p:nvPr>
            <p:ph type="dt" sz="half" idx="11"/>
          </p:nvPr>
        </p:nvSpPr>
        <p:spPr/>
        <p:txBody>
          <a:bodyPr/>
          <a:lstStyle/>
          <a:p>
            <a:r>
              <a:rPr lang="en-US"/>
              <a:t>20XX</a:t>
            </a:r>
          </a:p>
        </p:txBody>
      </p:sp>
      <p:sp>
        <p:nvSpPr>
          <p:cNvPr id="3" name="Footer Placeholder 2">
            <a:extLst>
              <a:ext uri="{FF2B5EF4-FFF2-40B4-BE49-F238E27FC236}">
                <a16:creationId xmlns:a16="http://schemas.microsoft.com/office/drawing/2014/main" id="{D63F6282-234B-8776-F76F-A59B8040AD36}"/>
              </a:ext>
            </a:extLst>
          </p:cNvPr>
          <p:cNvSpPr>
            <a:spLocks noGrp="1"/>
          </p:cNvSpPr>
          <p:nvPr>
            <p:ph type="ftr" sz="quarter" idx="10"/>
          </p:nvPr>
        </p:nvSpPr>
        <p:spPr/>
        <p:txBody>
          <a:bodyPr/>
          <a:lstStyle/>
          <a:p>
            <a:r>
              <a:rPr lang="en-US"/>
              <a:t>Add a footer</a:t>
            </a:r>
          </a:p>
        </p:txBody>
      </p:sp>
      <p:sp>
        <p:nvSpPr>
          <p:cNvPr id="5" name="Slide Number Placeholder 4">
            <a:extLst>
              <a:ext uri="{FF2B5EF4-FFF2-40B4-BE49-F238E27FC236}">
                <a16:creationId xmlns:a16="http://schemas.microsoft.com/office/drawing/2014/main" id="{31EEF7EA-493F-E798-EEAB-43E3F04C8E94}"/>
              </a:ext>
            </a:extLst>
          </p:cNvPr>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3527967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top and content left">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97EA237-29E4-C9E5-1412-45F20A771318}"/>
              </a:ext>
            </a:extLst>
          </p:cNvPr>
          <p:cNvGrpSpPr/>
          <p:nvPr userDrawn="1"/>
        </p:nvGrpSpPr>
        <p:grpSpPr>
          <a:xfrm>
            <a:off x="6048174" y="831032"/>
            <a:ext cx="5732456" cy="364609"/>
            <a:chOff x="6019602" y="5661675"/>
            <a:chExt cx="5732456" cy="364609"/>
          </a:xfrm>
        </p:grpSpPr>
        <p:sp>
          <p:nvSpPr>
            <p:cNvPr id="7" name="Parallelogram 6">
              <a:extLst>
                <a:ext uri="{FF2B5EF4-FFF2-40B4-BE49-F238E27FC236}">
                  <a16:creationId xmlns:a16="http://schemas.microsoft.com/office/drawing/2014/main" id="{1067193A-4C41-AD7D-5AE7-4018376E69DC}"/>
                </a:ext>
              </a:extLst>
            </p:cNvPr>
            <p:cNvSpPr/>
            <p:nvPr/>
          </p:nvSpPr>
          <p:spPr>
            <a:xfrm>
              <a:off x="6019602"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8" name="Parallelogram 7">
              <a:extLst>
                <a:ext uri="{FF2B5EF4-FFF2-40B4-BE49-F238E27FC236}">
                  <a16:creationId xmlns:a16="http://schemas.microsoft.com/office/drawing/2014/main" id="{C2D123BE-1B6C-C770-3900-0879FE097DA6}"/>
                </a:ext>
              </a:extLst>
            </p:cNvPr>
            <p:cNvSpPr/>
            <p:nvPr/>
          </p:nvSpPr>
          <p:spPr>
            <a:xfrm>
              <a:off x="6898051"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9" name="Parallelogram 8">
              <a:extLst>
                <a:ext uri="{FF2B5EF4-FFF2-40B4-BE49-F238E27FC236}">
                  <a16:creationId xmlns:a16="http://schemas.microsoft.com/office/drawing/2014/main" id="{60214242-3860-51C5-20FB-A2DFA298A648}"/>
                </a:ext>
              </a:extLst>
            </p:cNvPr>
            <p:cNvSpPr/>
            <p:nvPr/>
          </p:nvSpPr>
          <p:spPr>
            <a:xfrm>
              <a:off x="7781263"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960A3393-CF72-9623-16A9-B9F0D4324992}"/>
                </a:ext>
              </a:extLst>
            </p:cNvPr>
            <p:cNvSpPr/>
            <p:nvPr/>
          </p:nvSpPr>
          <p:spPr>
            <a:xfrm>
              <a:off x="86597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9E66747B-3A35-E221-7141-F2675D8B6B3A}"/>
                </a:ext>
              </a:extLst>
            </p:cNvPr>
            <p:cNvSpPr/>
            <p:nvPr/>
          </p:nvSpPr>
          <p:spPr>
            <a:xfrm>
              <a:off x="9465220"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2BA5F574-F13B-DD46-1569-957B8C2121D0}"/>
                </a:ext>
              </a:extLst>
            </p:cNvPr>
            <p:cNvSpPr/>
            <p:nvPr/>
          </p:nvSpPr>
          <p:spPr>
            <a:xfrm>
              <a:off x="102640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3" name="Parallelogram 12">
              <a:extLst>
                <a:ext uri="{FF2B5EF4-FFF2-40B4-BE49-F238E27FC236}">
                  <a16:creationId xmlns:a16="http://schemas.microsoft.com/office/drawing/2014/main" id="{419CF334-9665-5F30-9F58-70950EE0825F}"/>
                </a:ext>
              </a:extLst>
            </p:cNvPr>
            <p:cNvSpPr/>
            <p:nvPr/>
          </p:nvSpPr>
          <p:spPr>
            <a:xfrm>
              <a:off x="11142461"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cxnSp>
        <p:nvCxnSpPr>
          <p:cNvPr id="14" name="Straight Connector 13">
            <a:extLst>
              <a:ext uri="{FF2B5EF4-FFF2-40B4-BE49-F238E27FC236}">
                <a16:creationId xmlns:a16="http://schemas.microsoft.com/office/drawing/2014/main" id="{C7DA8F13-04F3-DE80-D663-1A43C40A1523}"/>
              </a:ext>
            </a:extLst>
          </p:cNvPr>
          <p:cNvCxnSpPr>
            <a:cxnSpLocks/>
          </p:cNvCxnSpPr>
          <p:nvPr userDrawn="1"/>
        </p:nvCxnSpPr>
        <p:spPr>
          <a:xfrm flipH="1">
            <a:off x="6010075" y="3553941"/>
            <a:ext cx="5791199"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DC861AE-2000-B67A-1013-C065785C8824}"/>
              </a:ext>
            </a:extLst>
          </p:cNvPr>
          <p:cNvCxnSpPr>
            <a:cxnSpLocks/>
          </p:cNvCxnSpPr>
          <p:nvPr userDrawn="1"/>
        </p:nvCxnSpPr>
        <p:spPr>
          <a:xfrm flipH="1">
            <a:off x="6010075" y="1191925"/>
            <a:ext cx="5791199"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1A56E6F3-93DA-B3EA-46A3-D9DDB8500FE9}"/>
              </a:ext>
            </a:extLst>
          </p:cNvPr>
          <p:cNvGrpSpPr/>
          <p:nvPr userDrawn="1"/>
        </p:nvGrpSpPr>
        <p:grpSpPr>
          <a:xfrm>
            <a:off x="6040759" y="3566068"/>
            <a:ext cx="5732456" cy="364609"/>
            <a:chOff x="6019602" y="5661675"/>
            <a:chExt cx="5732456" cy="364609"/>
          </a:xfrm>
        </p:grpSpPr>
        <p:sp>
          <p:nvSpPr>
            <p:cNvPr id="17" name="Parallelogram 16">
              <a:extLst>
                <a:ext uri="{FF2B5EF4-FFF2-40B4-BE49-F238E27FC236}">
                  <a16:creationId xmlns:a16="http://schemas.microsoft.com/office/drawing/2014/main" id="{D5280277-9E19-9704-ABD4-1C8FD523AF9C}"/>
                </a:ext>
              </a:extLst>
            </p:cNvPr>
            <p:cNvSpPr/>
            <p:nvPr/>
          </p:nvSpPr>
          <p:spPr>
            <a:xfrm>
              <a:off x="6019602"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BC067164-AF53-9619-FC03-FDC26E1C9272}"/>
                </a:ext>
              </a:extLst>
            </p:cNvPr>
            <p:cNvSpPr/>
            <p:nvPr/>
          </p:nvSpPr>
          <p:spPr>
            <a:xfrm>
              <a:off x="6898051"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9" name="Parallelogram 18">
              <a:extLst>
                <a:ext uri="{FF2B5EF4-FFF2-40B4-BE49-F238E27FC236}">
                  <a16:creationId xmlns:a16="http://schemas.microsoft.com/office/drawing/2014/main" id="{12F2B5D7-28A9-E995-4985-B550BCA752B9}"/>
                </a:ext>
              </a:extLst>
            </p:cNvPr>
            <p:cNvSpPr/>
            <p:nvPr/>
          </p:nvSpPr>
          <p:spPr>
            <a:xfrm>
              <a:off x="7781263"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0" name="Parallelogram 19">
              <a:extLst>
                <a:ext uri="{FF2B5EF4-FFF2-40B4-BE49-F238E27FC236}">
                  <a16:creationId xmlns:a16="http://schemas.microsoft.com/office/drawing/2014/main" id="{213BCD68-93FC-814A-D777-F85BB289AD61}"/>
                </a:ext>
              </a:extLst>
            </p:cNvPr>
            <p:cNvSpPr/>
            <p:nvPr/>
          </p:nvSpPr>
          <p:spPr>
            <a:xfrm>
              <a:off x="86597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D44736AA-6664-C549-2FAD-8A0CFE27AFA5}"/>
                </a:ext>
              </a:extLst>
            </p:cNvPr>
            <p:cNvSpPr/>
            <p:nvPr/>
          </p:nvSpPr>
          <p:spPr>
            <a:xfrm>
              <a:off x="9465220"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BC2E2F51-EF4C-75FB-6221-8DB6F4BDC3E6}"/>
                </a:ext>
              </a:extLst>
            </p:cNvPr>
            <p:cNvSpPr/>
            <p:nvPr/>
          </p:nvSpPr>
          <p:spPr>
            <a:xfrm>
              <a:off x="102640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3" name="Parallelogram 22">
              <a:extLst>
                <a:ext uri="{FF2B5EF4-FFF2-40B4-BE49-F238E27FC236}">
                  <a16:creationId xmlns:a16="http://schemas.microsoft.com/office/drawing/2014/main" id="{86C815CE-7C62-59B1-BAB4-4397B0C1542B}"/>
                </a:ext>
              </a:extLst>
            </p:cNvPr>
            <p:cNvSpPr/>
            <p:nvPr/>
          </p:nvSpPr>
          <p:spPr>
            <a:xfrm>
              <a:off x="11142461"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cxnSp>
        <p:nvCxnSpPr>
          <p:cNvPr id="24" name="Straight Connector 23">
            <a:extLst>
              <a:ext uri="{FF2B5EF4-FFF2-40B4-BE49-F238E27FC236}">
                <a16:creationId xmlns:a16="http://schemas.microsoft.com/office/drawing/2014/main" id="{ECED2785-56AF-3451-10FB-4E6F9699635B}"/>
              </a:ext>
            </a:extLst>
          </p:cNvPr>
          <p:cNvCxnSpPr>
            <a:cxnSpLocks/>
          </p:cNvCxnSpPr>
          <p:nvPr userDrawn="1"/>
        </p:nvCxnSpPr>
        <p:spPr>
          <a:xfrm flipH="1">
            <a:off x="6019602" y="3919564"/>
            <a:ext cx="5791199"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pic>
        <p:nvPicPr>
          <p:cNvPr id="25" name="Picture 24" descr="A blue background with white lines&#10;&#10;Description automatically generated">
            <a:extLst>
              <a:ext uri="{FF2B5EF4-FFF2-40B4-BE49-F238E27FC236}">
                <a16:creationId xmlns:a16="http://schemas.microsoft.com/office/drawing/2014/main" id="{E69ACA87-2170-A3D4-B23A-427CA93C20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30437" y="3949700"/>
            <a:ext cx="5753100" cy="2070100"/>
          </a:xfrm>
          <a:prstGeom prst="rect">
            <a:avLst/>
          </a:prstGeom>
        </p:spPr>
      </p:pic>
      <p:cxnSp>
        <p:nvCxnSpPr>
          <p:cNvPr id="26" name="Straight Connector 25">
            <a:extLst>
              <a:ext uri="{FF2B5EF4-FFF2-40B4-BE49-F238E27FC236}">
                <a16:creationId xmlns:a16="http://schemas.microsoft.com/office/drawing/2014/main" id="{8022FA80-17C9-2722-5498-68FDC0326EB4}"/>
              </a:ext>
            </a:extLst>
          </p:cNvPr>
          <p:cNvCxnSpPr/>
          <p:nvPr userDrawn="1"/>
        </p:nvCxnSpPr>
        <p:spPr>
          <a:xfrm>
            <a:off x="6012700" y="831037"/>
            <a:ext cx="0" cy="519525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9E7745F-BACD-DC4C-E55C-899B1D90F3FE}"/>
              </a:ext>
            </a:extLst>
          </p:cNvPr>
          <p:cNvCxnSpPr/>
          <p:nvPr userDrawn="1"/>
        </p:nvCxnSpPr>
        <p:spPr>
          <a:xfrm rot="10800000">
            <a:off x="455611" y="831038"/>
            <a:ext cx="11353793"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AA0A0B06-0927-9D33-6F76-CBB62C289E16}"/>
              </a:ext>
            </a:extLst>
          </p:cNvPr>
          <p:cNvSpPr>
            <a:spLocks noGrp="1"/>
          </p:cNvSpPr>
          <p:nvPr>
            <p:ph type="title"/>
          </p:nvPr>
        </p:nvSpPr>
        <p:spPr>
          <a:xfrm>
            <a:off x="6016752" y="1229933"/>
            <a:ext cx="5788152" cy="2286000"/>
          </a:xfrm>
        </p:spPr>
        <p:txBody>
          <a:bodyPr/>
          <a:lstStyle/>
          <a:p>
            <a:r>
              <a:rPr lang="en-US"/>
              <a:t>Click to edit Master title style</a:t>
            </a:r>
          </a:p>
        </p:txBody>
      </p:sp>
      <p:sp>
        <p:nvSpPr>
          <p:cNvPr id="30" name="Content Placeholder 40">
            <a:extLst>
              <a:ext uri="{FF2B5EF4-FFF2-40B4-BE49-F238E27FC236}">
                <a16:creationId xmlns:a16="http://schemas.microsoft.com/office/drawing/2014/main" id="{23951D4E-C68E-139B-F5B4-4C5307ADD0B1}"/>
              </a:ext>
            </a:extLst>
          </p:cNvPr>
          <p:cNvSpPr>
            <a:spLocks noGrp="1"/>
          </p:cNvSpPr>
          <p:nvPr>
            <p:ph sz="quarter" idx="13"/>
          </p:nvPr>
        </p:nvSpPr>
        <p:spPr>
          <a:xfrm>
            <a:off x="987552" y="990600"/>
            <a:ext cx="4576508" cy="4938713"/>
          </a:xfrm>
        </p:spPr>
        <p:txBody>
          <a:bodyPr anchor="ctr"/>
          <a:lstStyle>
            <a:lvl1pPr marL="228600" indent="-228600">
              <a:lnSpc>
                <a:spcPct val="90000"/>
              </a:lnSpc>
              <a:spcBef>
                <a:spcPts val="1800"/>
              </a:spcBef>
              <a:buFont typeface="Arial" panose="020B0604020202020204" pitchFamily="34" charset="0"/>
              <a:buChar char="•"/>
              <a:defRPr sz="1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E8B233-AE33-4CB0-F4DA-8AF182D1A119}"/>
              </a:ext>
            </a:extLst>
          </p:cNvPr>
          <p:cNvSpPr>
            <a:spLocks noGrp="1"/>
          </p:cNvSpPr>
          <p:nvPr>
            <p:ph type="dt" sz="half" idx="11"/>
          </p:nvPr>
        </p:nvSpPr>
        <p:spPr/>
        <p:txBody>
          <a:bodyPr/>
          <a:lstStyle/>
          <a:p>
            <a:r>
              <a:rPr lang="en-US"/>
              <a:t>20XX</a:t>
            </a:r>
          </a:p>
        </p:txBody>
      </p:sp>
      <p:sp>
        <p:nvSpPr>
          <p:cNvPr id="3" name="Footer Placeholder 2">
            <a:extLst>
              <a:ext uri="{FF2B5EF4-FFF2-40B4-BE49-F238E27FC236}">
                <a16:creationId xmlns:a16="http://schemas.microsoft.com/office/drawing/2014/main" id="{0168337A-F55F-FF31-E2BC-ECDF93A39831}"/>
              </a:ext>
            </a:extLst>
          </p:cNvPr>
          <p:cNvSpPr>
            <a:spLocks noGrp="1"/>
          </p:cNvSpPr>
          <p:nvPr>
            <p:ph type="ftr" sz="quarter" idx="10"/>
          </p:nvPr>
        </p:nvSpPr>
        <p:spPr/>
        <p:txBody>
          <a:bodyPr/>
          <a:lstStyle/>
          <a:p>
            <a:r>
              <a:rPr lang="en-US"/>
              <a:t>Add a footer</a:t>
            </a:r>
          </a:p>
        </p:txBody>
      </p:sp>
      <p:sp>
        <p:nvSpPr>
          <p:cNvPr id="5" name="Slide Number Placeholder 4">
            <a:extLst>
              <a:ext uri="{FF2B5EF4-FFF2-40B4-BE49-F238E27FC236}">
                <a16:creationId xmlns:a16="http://schemas.microsoft.com/office/drawing/2014/main" id="{19202236-DAB8-3C41-8C40-1448CC45C51E}"/>
              </a:ext>
            </a:extLst>
          </p:cNvPr>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2268459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partical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1A60C-5945-8E6F-F895-9ECCDE0CA279}"/>
              </a:ext>
            </a:extLst>
          </p:cNvPr>
          <p:cNvSpPr>
            <a:spLocks noGrp="1"/>
          </p:cNvSpPr>
          <p:nvPr>
            <p:ph type="title"/>
          </p:nvPr>
        </p:nvSpPr>
        <p:spPr>
          <a:xfrm>
            <a:off x="455602" y="1554480"/>
            <a:ext cx="8010144" cy="1673352"/>
          </a:xfrm>
        </p:spPr>
        <p:txBody>
          <a:bodyPr/>
          <a:lstStyle/>
          <a:p>
            <a:r>
              <a:rPr lang="en-US"/>
              <a:t>Click to edit Master title style</a:t>
            </a:r>
          </a:p>
        </p:txBody>
      </p:sp>
      <p:sp>
        <p:nvSpPr>
          <p:cNvPr id="24" name="Content Placeholder 40">
            <a:extLst>
              <a:ext uri="{FF2B5EF4-FFF2-40B4-BE49-F238E27FC236}">
                <a16:creationId xmlns:a16="http://schemas.microsoft.com/office/drawing/2014/main" id="{94875880-BEFD-F3B6-9740-634DB1A7E825}"/>
              </a:ext>
            </a:extLst>
          </p:cNvPr>
          <p:cNvSpPr>
            <a:spLocks noGrp="1"/>
          </p:cNvSpPr>
          <p:nvPr>
            <p:ph sz="quarter" idx="13"/>
          </p:nvPr>
        </p:nvSpPr>
        <p:spPr>
          <a:xfrm>
            <a:off x="987552" y="3255264"/>
            <a:ext cx="6931152" cy="2231136"/>
          </a:xfrm>
        </p:spPr>
        <p:txBody>
          <a:bodyPr anchor="t"/>
          <a:lstStyle>
            <a:lvl1pPr marL="0" indent="0">
              <a:lnSpc>
                <a:spcPct val="150000"/>
              </a:lnSpc>
              <a:spcBef>
                <a:spcPts val="1800"/>
              </a:spcBef>
              <a:buNone/>
              <a:defRPr sz="1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1CE9A5-CC43-4AD0-865C-3D797DC46EC3}"/>
              </a:ext>
            </a:extLst>
          </p:cNvPr>
          <p:cNvSpPr>
            <a:spLocks noGrp="1"/>
          </p:cNvSpPr>
          <p:nvPr>
            <p:ph type="dt" sz="half" idx="11"/>
          </p:nvPr>
        </p:nvSpPr>
        <p:spPr/>
        <p:txBody>
          <a:bodyPr/>
          <a:lstStyle/>
          <a:p>
            <a:r>
              <a:rPr lang="en-US"/>
              <a:t>20XX</a:t>
            </a:r>
          </a:p>
        </p:txBody>
      </p:sp>
      <p:sp>
        <p:nvSpPr>
          <p:cNvPr id="3" name="Footer Placeholder 2">
            <a:extLst>
              <a:ext uri="{FF2B5EF4-FFF2-40B4-BE49-F238E27FC236}">
                <a16:creationId xmlns:a16="http://schemas.microsoft.com/office/drawing/2014/main" id="{60A220C7-F6CD-FDFB-A647-4C0E8A50D54D}"/>
              </a:ext>
            </a:extLst>
          </p:cNvPr>
          <p:cNvSpPr>
            <a:spLocks noGrp="1"/>
          </p:cNvSpPr>
          <p:nvPr>
            <p:ph type="ftr" sz="quarter" idx="10"/>
          </p:nvPr>
        </p:nvSpPr>
        <p:spPr/>
        <p:txBody>
          <a:bodyPr/>
          <a:lstStyle/>
          <a:p>
            <a:r>
              <a:rPr lang="en-US"/>
              <a:t>Add a footer</a:t>
            </a:r>
          </a:p>
        </p:txBody>
      </p:sp>
      <p:sp>
        <p:nvSpPr>
          <p:cNvPr id="5" name="Slide Number Placeholder 4">
            <a:extLst>
              <a:ext uri="{FF2B5EF4-FFF2-40B4-BE49-F238E27FC236}">
                <a16:creationId xmlns:a16="http://schemas.microsoft.com/office/drawing/2014/main" id="{8DF22652-AAA2-F315-D13E-1C179AC885CC}"/>
              </a:ext>
            </a:extLst>
          </p:cNvPr>
          <p:cNvSpPr>
            <a:spLocks noGrp="1"/>
          </p:cNvSpPr>
          <p:nvPr>
            <p:ph type="sldNum" sz="quarter" idx="12"/>
          </p:nvPr>
        </p:nvSpPr>
        <p:spPr/>
        <p:txBody>
          <a:bodyPr/>
          <a:lstStyle/>
          <a:p>
            <a:fld id="{2A013F82-EE5E-44EE-A61D-E31C6657F26F}" type="slidenum">
              <a:rPr lang="en-US" smtClean="0"/>
              <a:pPr/>
              <a:t>‹#›</a:t>
            </a:fld>
            <a:endParaRPr lang="en-US"/>
          </a:p>
        </p:txBody>
      </p:sp>
      <p:pic>
        <p:nvPicPr>
          <p:cNvPr id="6" name="Picture 5" descr="A white line art of a star&#10;&#10;Description automatically generated">
            <a:extLst>
              <a:ext uri="{FF2B5EF4-FFF2-40B4-BE49-F238E27FC236}">
                <a16:creationId xmlns:a16="http://schemas.microsoft.com/office/drawing/2014/main" id="{2CB8D1F2-BB19-789F-7A10-73927387684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67091" y="1197889"/>
            <a:ext cx="3342312" cy="2842886"/>
          </a:xfrm>
          <a:prstGeom prst="rect">
            <a:avLst/>
          </a:prstGeom>
        </p:spPr>
      </p:pic>
      <p:grpSp>
        <p:nvGrpSpPr>
          <p:cNvPr id="7" name="Group 6">
            <a:extLst>
              <a:ext uri="{FF2B5EF4-FFF2-40B4-BE49-F238E27FC236}">
                <a16:creationId xmlns:a16="http://schemas.microsoft.com/office/drawing/2014/main" id="{65A412EB-E0A6-358C-725B-9DE71558A9FA}"/>
              </a:ext>
            </a:extLst>
          </p:cNvPr>
          <p:cNvGrpSpPr/>
          <p:nvPr userDrawn="1"/>
        </p:nvGrpSpPr>
        <p:grpSpPr>
          <a:xfrm>
            <a:off x="8456605" y="4038599"/>
            <a:ext cx="3352811" cy="1835639"/>
            <a:chOff x="8695305" y="4038599"/>
            <a:chExt cx="3088783" cy="1835639"/>
          </a:xfrm>
        </p:grpSpPr>
        <p:grpSp>
          <p:nvGrpSpPr>
            <p:cNvPr id="8" name="Group 7">
              <a:extLst>
                <a:ext uri="{FF2B5EF4-FFF2-40B4-BE49-F238E27FC236}">
                  <a16:creationId xmlns:a16="http://schemas.microsoft.com/office/drawing/2014/main" id="{A8B8258E-A0D6-6490-59A7-8A216AFE77EB}"/>
                </a:ext>
              </a:extLst>
            </p:cNvPr>
            <p:cNvGrpSpPr/>
            <p:nvPr/>
          </p:nvGrpSpPr>
          <p:grpSpPr>
            <a:xfrm>
              <a:off x="8695305" y="4038599"/>
              <a:ext cx="3088783" cy="1835639"/>
              <a:chOff x="8720635" y="4038599"/>
              <a:chExt cx="3088783" cy="1835639"/>
            </a:xfrm>
          </p:grpSpPr>
          <p:grpSp>
            <p:nvGrpSpPr>
              <p:cNvPr id="12" name="Group 11">
                <a:extLst>
                  <a:ext uri="{FF2B5EF4-FFF2-40B4-BE49-F238E27FC236}">
                    <a16:creationId xmlns:a16="http://schemas.microsoft.com/office/drawing/2014/main" id="{8BFAEBDB-6FA7-5CCC-7DBB-B8BB04C1C213}"/>
                  </a:ext>
                </a:extLst>
              </p:cNvPr>
              <p:cNvGrpSpPr/>
              <p:nvPr/>
            </p:nvGrpSpPr>
            <p:grpSpPr>
              <a:xfrm>
                <a:off x="8720635" y="4038599"/>
                <a:ext cx="786090" cy="1262596"/>
                <a:chOff x="8720637" y="4038599"/>
                <a:chExt cx="828547" cy="1330789"/>
              </a:xfrm>
            </p:grpSpPr>
            <p:sp>
              <p:nvSpPr>
                <p:cNvPr id="16" name="Isosceles Triangle 15">
                  <a:extLst>
                    <a:ext uri="{FF2B5EF4-FFF2-40B4-BE49-F238E27FC236}">
                      <a16:creationId xmlns:a16="http://schemas.microsoft.com/office/drawing/2014/main" id="{5B44B970-0217-DCCB-42E0-2E86ADABD14A}"/>
                    </a:ext>
                  </a:extLst>
                </p:cNvPr>
                <p:cNvSpPr/>
                <p:nvPr/>
              </p:nvSpPr>
              <p:spPr>
                <a:xfrm rot="10800000">
                  <a:off x="8720637" y="4038599"/>
                  <a:ext cx="828547" cy="1330789"/>
                </a:xfrm>
                <a:prstGeom prst="triangle">
                  <a:avLst>
                    <a:gd name="adj" fmla="val 100000"/>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36B1F82B-DBBF-7ADE-2EA5-4A0FA5A3FE95}"/>
                    </a:ext>
                  </a:extLst>
                </p:cNvPr>
                <p:cNvSpPr/>
                <p:nvPr/>
              </p:nvSpPr>
              <p:spPr>
                <a:xfrm rot="10800000">
                  <a:off x="8728691" y="4045438"/>
                  <a:ext cx="434657" cy="716002"/>
                </a:xfrm>
                <a:prstGeom prst="triangle">
                  <a:avLst>
                    <a:gd name="adj" fmla="val 100000"/>
                  </a:avLst>
                </a:prstGeom>
                <a:solidFill>
                  <a:schemeClr val="bg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8CD14DD9-20A8-8575-7A61-D84640F40301}"/>
                  </a:ext>
                </a:extLst>
              </p:cNvPr>
              <p:cNvGrpSpPr/>
              <p:nvPr/>
            </p:nvGrpSpPr>
            <p:grpSpPr>
              <a:xfrm>
                <a:off x="11107428" y="4521119"/>
                <a:ext cx="701990" cy="1353119"/>
                <a:chOff x="11098080" y="4503109"/>
                <a:chExt cx="711334" cy="1371130"/>
              </a:xfrm>
            </p:grpSpPr>
            <p:sp>
              <p:nvSpPr>
                <p:cNvPr id="14" name="Isosceles Triangle 13">
                  <a:extLst>
                    <a:ext uri="{FF2B5EF4-FFF2-40B4-BE49-F238E27FC236}">
                      <a16:creationId xmlns:a16="http://schemas.microsoft.com/office/drawing/2014/main" id="{77CC67D8-1AC0-2439-FC7E-981AD0F7E4C5}"/>
                    </a:ext>
                  </a:extLst>
                </p:cNvPr>
                <p:cNvSpPr/>
                <p:nvPr/>
              </p:nvSpPr>
              <p:spPr>
                <a:xfrm>
                  <a:off x="11098080" y="4503109"/>
                  <a:ext cx="711334" cy="1155412"/>
                </a:xfrm>
                <a:prstGeom prst="triangle">
                  <a:avLst>
                    <a:gd name="adj" fmla="val 100000"/>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5D5A6138-F194-F6FC-182B-9F86724A187C}"/>
                    </a:ext>
                  </a:extLst>
                </p:cNvPr>
                <p:cNvSpPr/>
                <p:nvPr/>
              </p:nvSpPr>
              <p:spPr>
                <a:xfrm>
                  <a:off x="11382608" y="5181602"/>
                  <a:ext cx="426803" cy="692637"/>
                </a:xfrm>
                <a:prstGeom prst="triangle">
                  <a:avLst>
                    <a:gd name="adj" fmla="val 100000"/>
                  </a:avLst>
                </a:prstGeom>
                <a:solidFill>
                  <a:schemeClr val="bg2"/>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sp>
          <p:nvSpPr>
            <p:cNvPr id="9" name="Parallelogram 8">
              <a:extLst>
                <a:ext uri="{FF2B5EF4-FFF2-40B4-BE49-F238E27FC236}">
                  <a16:creationId xmlns:a16="http://schemas.microsoft.com/office/drawing/2014/main" id="{4C7B13B7-18D7-207A-021A-D08E4EEA956E}"/>
                </a:ext>
              </a:extLst>
            </p:cNvPr>
            <p:cNvSpPr/>
            <p:nvPr/>
          </p:nvSpPr>
          <p:spPr>
            <a:xfrm>
              <a:off x="8790172" y="4045090"/>
              <a:ext cx="1401587" cy="1621633"/>
            </a:xfrm>
            <a:prstGeom prst="parallelogram">
              <a:avLst>
                <a:gd name="adj" fmla="val 74192"/>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F3D22A7D-FCB9-6BD1-DB73-C2DF853158EB}"/>
                </a:ext>
              </a:extLst>
            </p:cNvPr>
            <p:cNvSpPr/>
            <p:nvPr/>
          </p:nvSpPr>
          <p:spPr>
            <a:xfrm>
              <a:off x="9538317" y="4045090"/>
              <a:ext cx="1401587" cy="1621633"/>
            </a:xfrm>
            <a:prstGeom prst="parallelogram">
              <a:avLst>
                <a:gd name="adj" fmla="val 74192"/>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75732992-6CC5-4538-D972-F94812ABC780}"/>
                </a:ext>
              </a:extLst>
            </p:cNvPr>
            <p:cNvSpPr/>
            <p:nvPr/>
          </p:nvSpPr>
          <p:spPr>
            <a:xfrm>
              <a:off x="10325582" y="4045090"/>
              <a:ext cx="1401587" cy="1621633"/>
            </a:xfrm>
            <a:prstGeom prst="parallelogram">
              <a:avLst>
                <a:gd name="adj" fmla="val 74192"/>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cxnSp>
        <p:nvCxnSpPr>
          <p:cNvPr id="18" name="Straight Connector 17">
            <a:extLst>
              <a:ext uri="{FF2B5EF4-FFF2-40B4-BE49-F238E27FC236}">
                <a16:creationId xmlns:a16="http://schemas.microsoft.com/office/drawing/2014/main" id="{A5FD5E00-03A9-DB67-7C55-68BA6AEEAEC9}"/>
              </a:ext>
            </a:extLst>
          </p:cNvPr>
          <p:cNvCxnSpPr>
            <a:cxnSpLocks/>
          </p:cNvCxnSpPr>
          <p:nvPr userDrawn="1"/>
        </p:nvCxnSpPr>
        <p:spPr>
          <a:xfrm>
            <a:off x="8456609" y="4045090"/>
            <a:ext cx="3352794"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E0281E0-AEBC-9934-C7A1-645E1CD275F2}"/>
              </a:ext>
            </a:extLst>
          </p:cNvPr>
          <p:cNvCxnSpPr/>
          <p:nvPr userDrawn="1"/>
        </p:nvCxnSpPr>
        <p:spPr>
          <a:xfrm rot="10800000">
            <a:off x="455612" y="1191269"/>
            <a:ext cx="11353791"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03ACEA6-73D4-5663-99B3-7D9CE75F0A60}"/>
              </a:ext>
            </a:extLst>
          </p:cNvPr>
          <p:cNvCxnSpPr/>
          <p:nvPr userDrawn="1"/>
        </p:nvCxnSpPr>
        <p:spPr>
          <a:xfrm>
            <a:off x="455617" y="5666723"/>
            <a:ext cx="11353792"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EA6D8AF1-5923-E4E6-6F17-4D28FFF59994}"/>
              </a:ext>
            </a:extLst>
          </p:cNvPr>
          <p:cNvGrpSpPr/>
          <p:nvPr userDrawn="1"/>
        </p:nvGrpSpPr>
        <p:grpSpPr>
          <a:xfrm>
            <a:off x="8456609" y="380998"/>
            <a:ext cx="3" cy="6095997"/>
            <a:chOff x="8456609" y="380998"/>
            <a:chExt cx="3" cy="6095997"/>
          </a:xfrm>
        </p:grpSpPr>
        <p:cxnSp>
          <p:nvCxnSpPr>
            <p:cNvPr id="22" name="Straight Connector 21">
              <a:extLst>
                <a:ext uri="{FF2B5EF4-FFF2-40B4-BE49-F238E27FC236}">
                  <a16:creationId xmlns:a16="http://schemas.microsoft.com/office/drawing/2014/main" id="{AC52B6A6-AA68-91B5-DFCC-91DE61FD7B45}"/>
                </a:ext>
              </a:extLst>
            </p:cNvPr>
            <p:cNvCxnSpPr>
              <a:cxnSpLocks/>
            </p:cNvCxnSpPr>
            <p:nvPr/>
          </p:nvCxnSpPr>
          <p:spPr>
            <a:xfrm>
              <a:off x="8456612" y="831037"/>
              <a:ext cx="0" cy="564595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B70480E-2E91-8FA9-74D0-E6505CCB7373}"/>
                </a:ext>
              </a:extLst>
            </p:cNvPr>
            <p:cNvCxnSpPr>
              <a:cxnSpLocks/>
            </p:cNvCxnSpPr>
            <p:nvPr/>
          </p:nvCxnSpPr>
          <p:spPr>
            <a:xfrm flipV="1">
              <a:off x="8456609" y="380998"/>
              <a:ext cx="0" cy="450039"/>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6745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bottom and content left">
    <p:spTree>
      <p:nvGrpSpPr>
        <p:cNvPr id="1" name=""/>
        <p:cNvGrpSpPr/>
        <p:nvPr/>
      </p:nvGrpSpPr>
      <p:grpSpPr>
        <a:xfrm>
          <a:off x="0" y="0"/>
          <a:ext cx="0" cy="0"/>
          <a:chOff x="0" y="0"/>
          <a:chExt cx="0" cy="0"/>
        </a:xfrm>
      </p:grpSpPr>
      <p:pic>
        <p:nvPicPr>
          <p:cNvPr id="6" name="Picture 5" descr="A blue background with white lines&#10;&#10;Description automatically generated">
            <a:extLst>
              <a:ext uri="{FF2B5EF4-FFF2-40B4-BE49-F238E27FC236}">
                <a16:creationId xmlns:a16="http://schemas.microsoft.com/office/drawing/2014/main" id="{A53C4924-6170-D81C-3073-AC4F70D376A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V="1">
            <a:off x="6019602" y="844933"/>
            <a:ext cx="5753100" cy="2070100"/>
          </a:xfrm>
          <a:prstGeom prst="rect">
            <a:avLst/>
          </a:prstGeom>
        </p:spPr>
      </p:pic>
      <p:grpSp>
        <p:nvGrpSpPr>
          <p:cNvPr id="7" name="Group 6">
            <a:extLst>
              <a:ext uri="{FF2B5EF4-FFF2-40B4-BE49-F238E27FC236}">
                <a16:creationId xmlns:a16="http://schemas.microsoft.com/office/drawing/2014/main" id="{860591BE-359C-0F5A-1138-94B25A58E12B}"/>
              </a:ext>
            </a:extLst>
          </p:cNvPr>
          <p:cNvGrpSpPr/>
          <p:nvPr userDrawn="1"/>
        </p:nvGrpSpPr>
        <p:grpSpPr>
          <a:xfrm>
            <a:off x="6019602" y="5661675"/>
            <a:ext cx="5732456" cy="364609"/>
            <a:chOff x="6019602" y="5661675"/>
            <a:chExt cx="5732456" cy="364609"/>
          </a:xfrm>
        </p:grpSpPr>
        <p:sp>
          <p:nvSpPr>
            <p:cNvPr id="8" name="Parallelogram 7">
              <a:extLst>
                <a:ext uri="{FF2B5EF4-FFF2-40B4-BE49-F238E27FC236}">
                  <a16:creationId xmlns:a16="http://schemas.microsoft.com/office/drawing/2014/main" id="{6ADEA197-5435-A4D4-5EAE-1361A252E0A6}"/>
                </a:ext>
              </a:extLst>
            </p:cNvPr>
            <p:cNvSpPr/>
            <p:nvPr/>
          </p:nvSpPr>
          <p:spPr>
            <a:xfrm>
              <a:off x="6019602"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9" name="Parallelogram 8">
              <a:extLst>
                <a:ext uri="{FF2B5EF4-FFF2-40B4-BE49-F238E27FC236}">
                  <a16:creationId xmlns:a16="http://schemas.microsoft.com/office/drawing/2014/main" id="{DC4423E0-9271-00AF-97BF-73709650786E}"/>
                </a:ext>
              </a:extLst>
            </p:cNvPr>
            <p:cNvSpPr/>
            <p:nvPr/>
          </p:nvSpPr>
          <p:spPr>
            <a:xfrm>
              <a:off x="6898051"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4EB03BC1-4B65-6435-8A02-2DFEA9C3517F}"/>
                </a:ext>
              </a:extLst>
            </p:cNvPr>
            <p:cNvSpPr/>
            <p:nvPr/>
          </p:nvSpPr>
          <p:spPr>
            <a:xfrm>
              <a:off x="7781263"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4C537638-17EB-C516-1197-0FEE7D2163C7}"/>
                </a:ext>
              </a:extLst>
            </p:cNvPr>
            <p:cNvSpPr/>
            <p:nvPr/>
          </p:nvSpPr>
          <p:spPr>
            <a:xfrm>
              <a:off x="86597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4EFC1475-C4BA-8CD0-FAE8-61C54FA7D07C}"/>
                </a:ext>
              </a:extLst>
            </p:cNvPr>
            <p:cNvSpPr/>
            <p:nvPr/>
          </p:nvSpPr>
          <p:spPr>
            <a:xfrm>
              <a:off x="9465220"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3" name="Parallelogram 12">
              <a:extLst>
                <a:ext uri="{FF2B5EF4-FFF2-40B4-BE49-F238E27FC236}">
                  <a16:creationId xmlns:a16="http://schemas.microsoft.com/office/drawing/2014/main" id="{4C4FE30E-05DB-3B4D-2E23-2EEDC4B7325D}"/>
                </a:ext>
              </a:extLst>
            </p:cNvPr>
            <p:cNvSpPr/>
            <p:nvPr/>
          </p:nvSpPr>
          <p:spPr>
            <a:xfrm>
              <a:off x="102640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847BA90D-212A-DF64-6BCB-121DBEE10B88}"/>
                </a:ext>
              </a:extLst>
            </p:cNvPr>
            <p:cNvSpPr/>
            <p:nvPr/>
          </p:nvSpPr>
          <p:spPr>
            <a:xfrm>
              <a:off x="11142461"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7473A8DE-0A6F-FCE9-0242-C26500384204}"/>
              </a:ext>
            </a:extLst>
          </p:cNvPr>
          <p:cNvGrpSpPr/>
          <p:nvPr userDrawn="1"/>
        </p:nvGrpSpPr>
        <p:grpSpPr>
          <a:xfrm>
            <a:off x="6010075" y="3276600"/>
            <a:ext cx="5791199" cy="2381900"/>
            <a:chOff x="455611" y="2307799"/>
            <a:chExt cx="5638801" cy="2381900"/>
          </a:xfrm>
        </p:grpSpPr>
        <p:cxnSp>
          <p:nvCxnSpPr>
            <p:cNvPr id="16" name="Straight Connector 15">
              <a:extLst>
                <a:ext uri="{FF2B5EF4-FFF2-40B4-BE49-F238E27FC236}">
                  <a16:creationId xmlns:a16="http://schemas.microsoft.com/office/drawing/2014/main" id="{591E4C76-3597-67DB-A991-CD68CB9C3D22}"/>
                </a:ext>
              </a:extLst>
            </p:cNvPr>
            <p:cNvCxnSpPr>
              <a:cxnSpLocks/>
            </p:cNvCxnSpPr>
            <p:nvPr/>
          </p:nvCxnSpPr>
          <p:spPr>
            <a:xfrm flipH="1">
              <a:off x="455611" y="2307799"/>
              <a:ext cx="5638801"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3E417CE-9A1C-7D61-7122-C2F215281CE7}"/>
                </a:ext>
              </a:extLst>
            </p:cNvPr>
            <p:cNvCxnSpPr>
              <a:cxnSpLocks/>
            </p:cNvCxnSpPr>
            <p:nvPr/>
          </p:nvCxnSpPr>
          <p:spPr>
            <a:xfrm>
              <a:off x="455611" y="4689699"/>
              <a:ext cx="5638795"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18" name="Straight Connector 17">
            <a:extLst>
              <a:ext uri="{FF2B5EF4-FFF2-40B4-BE49-F238E27FC236}">
                <a16:creationId xmlns:a16="http://schemas.microsoft.com/office/drawing/2014/main" id="{05A720F7-4521-28AA-F0EA-9E594613197B}"/>
              </a:ext>
            </a:extLst>
          </p:cNvPr>
          <p:cNvCxnSpPr/>
          <p:nvPr userDrawn="1"/>
        </p:nvCxnSpPr>
        <p:spPr>
          <a:xfrm>
            <a:off x="6012700" y="831037"/>
            <a:ext cx="0" cy="519525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67BC2822-F3E4-EADA-5A38-B31E5F6F2F93}"/>
              </a:ext>
            </a:extLst>
          </p:cNvPr>
          <p:cNvGrpSpPr/>
          <p:nvPr userDrawn="1"/>
        </p:nvGrpSpPr>
        <p:grpSpPr>
          <a:xfrm>
            <a:off x="6048174" y="2908546"/>
            <a:ext cx="5732456" cy="364609"/>
            <a:chOff x="6019602" y="5661675"/>
            <a:chExt cx="5732456" cy="364609"/>
          </a:xfrm>
        </p:grpSpPr>
        <p:sp>
          <p:nvSpPr>
            <p:cNvPr id="20" name="Parallelogram 19">
              <a:extLst>
                <a:ext uri="{FF2B5EF4-FFF2-40B4-BE49-F238E27FC236}">
                  <a16:creationId xmlns:a16="http://schemas.microsoft.com/office/drawing/2014/main" id="{11D76A43-A8AA-2B5F-2A8D-869C6338F7EC}"/>
                </a:ext>
              </a:extLst>
            </p:cNvPr>
            <p:cNvSpPr/>
            <p:nvPr/>
          </p:nvSpPr>
          <p:spPr>
            <a:xfrm>
              <a:off x="6019602"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C3BE4205-C3C1-465F-3522-CFE72D74D46B}"/>
                </a:ext>
              </a:extLst>
            </p:cNvPr>
            <p:cNvSpPr/>
            <p:nvPr/>
          </p:nvSpPr>
          <p:spPr>
            <a:xfrm>
              <a:off x="6898051"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50623EA4-0737-4606-618E-1E99FC373E96}"/>
                </a:ext>
              </a:extLst>
            </p:cNvPr>
            <p:cNvSpPr/>
            <p:nvPr/>
          </p:nvSpPr>
          <p:spPr>
            <a:xfrm>
              <a:off x="7781263"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3" name="Parallelogram 22">
              <a:extLst>
                <a:ext uri="{FF2B5EF4-FFF2-40B4-BE49-F238E27FC236}">
                  <a16:creationId xmlns:a16="http://schemas.microsoft.com/office/drawing/2014/main" id="{990304E7-4FBA-6560-F1FD-699158903E1F}"/>
                </a:ext>
              </a:extLst>
            </p:cNvPr>
            <p:cNvSpPr/>
            <p:nvPr/>
          </p:nvSpPr>
          <p:spPr>
            <a:xfrm>
              <a:off x="86597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4" name="Parallelogram 23">
              <a:extLst>
                <a:ext uri="{FF2B5EF4-FFF2-40B4-BE49-F238E27FC236}">
                  <a16:creationId xmlns:a16="http://schemas.microsoft.com/office/drawing/2014/main" id="{38DF2F8F-A4DE-9A51-5892-F2ABEFC8476E}"/>
                </a:ext>
              </a:extLst>
            </p:cNvPr>
            <p:cNvSpPr/>
            <p:nvPr/>
          </p:nvSpPr>
          <p:spPr>
            <a:xfrm>
              <a:off x="9465220"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5" name="Parallelogram 24">
              <a:extLst>
                <a:ext uri="{FF2B5EF4-FFF2-40B4-BE49-F238E27FC236}">
                  <a16:creationId xmlns:a16="http://schemas.microsoft.com/office/drawing/2014/main" id="{862BEF69-AA65-F49B-5255-29121BDC9C50}"/>
                </a:ext>
              </a:extLst>
            </p:cNvPr>
            <p:cNvSpPr/>
            <p:nvPr/>
          </p:nvSpPr>
          <p:spPr>
            <a:xfrm>
              <a:off x="102640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6" name="Parallelogram 25">
              <a:extLst>
                <a:ext uri="{FF2B5EF4-FFF2-40B4-BE49-F238E27FC236}">
                  <a16:creationId xmlns:a16="http://schemas.microsoft.com/office/drawing/2014/main" id="{5AE4A6B4-1E90-6820-016B-4C42992D0343}"/>
                </a:ext>
              </a:extLst>
            </p:cNvPr>
            <p:cNvSpPr/>
            <p:nvPr/>
          </p:nvSpPr>
          <p:spPr>
            <a:xfrm>
              <a:off x="11142461"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cxnSp>
        <p:nvCxnSpPr>
          <p:cNvPr id="27" name="Straight Connector 26">
            <a:extLst>
              <a:ext uri="{FF2B5EF4-FFF2-40B4-BE49-F238E27FC236}">
                <a16:creationId xmlns:a16="http://schemas.microsoft.com/office/drawing/2014/main" id="{1A9FA906-0AF9-E1B8-74E8-F146D4E8BFC1}"/>
              </a:ext>
            </a:extLst>
          </p:cNvPr>
          <p:cNvCxnSpPr>
            <a:cxnSpLocks/>
          </p:cNvCxnSpPr>
          <p:nvPr userDrawn="1"/>
        </p:nvCxnSpPr>
        <p:spPr>
          <a:xfrm flipH="1">
            <a:off x="6010075" y="2908546"/>
            <a:ext cx="5791199"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8" name="Title 1">
            <a:extLst>
              <a:ext uri="{FF2B5EF4-FFF2-40B4-BE49-F238E27FC236}">
                <a16:creationId xmlns:a16="http://schemas.microsoft.com/office/drawing/2014/main" id="{F1BCDDA3-C13F-B9F7-895C-DC53390F4DE1}"/>
              </a:ext>
            </a:extLst>
          </p:cNvPr>
          <p:cNvSpPr>
            <a:spLocks noGrp="1"/>
          </p:cNvSpPr>
          <p:nvPr>
            <p:ph type="title"/>
          </p:nvPr>
        </p:nvSpPr>
        <p:spPr>
          <a:xfrm>
            <a:off x="6016752" y="3324415"/>
            <a:ext cx="5788152" cy="2286000"/>
          </a:xfrm>
        </p:spPr>
        <p:txBody>
          <a:bodyPr/>
          <a:lstStyle/>
          <a:p>
            <a:r>
              <a:rPr lang="en-US"/>
              <a:t>Click to edit Master title style</a:t>
            </a:r>
          </a:p>
        </p:txBody>
      </p:sp>
      <p:sp>
        <p:nvSpPr>
          <p:cNvPr id="29" name="Content Placeholder 40">
            <a:extLst>
              <a:ext uri="{FF2B5EF4-FFF2-40B4-BE49-F238E27FC236}">
                <a16:creationId xmlns:a16="http://schemas.microsoft.com/office/drawing/2014/main" id="{E158113E-F5F4-CD42-D6AE-FE847DA8DC98}"/>
              </a:ext>
            </a:extLst>
          </p:cNvPr>
          <p:cNvSpPr>
            <a:spLocks noGrp="1"/>
          </p:cNvSpPr>
          <p:nvPr>
            <p:ph sz="quarter" idx="13"/>
          </p:nvPr>
        </p:nvSpPr>
        <p:spPr>
          <a:xfrm>
            <a:off x="987552" y="990600"/>
            <a:ext cx="4576508" cy="4938713"/>
          </a:xfrm>
        </p:spPr>
        <p:txBody>
          <a:bodyPr anchor="ctr"/>
          <a:lstStyle>
            <a:lvl1pPr marL="228600" indent="-228600">
              <a:lnSpc>
                <a:spcPct val="90000"/>
              </a:lnSpc>
              <a:spcBef>
                <a:spcPts val="1800"/>
              </a:spcBef>
              <a:buFont typeface="Arial" panose="020B0604020202020204" pitchFamily="34" charset="0"/>
              <a:buChar char="•"/>
              <a:defRPr sz="1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995152-8518-81B4-8DEA-0E13F6EC102F}"/>
              </a:ext>
            </a:extLst>
          </p:cNvPr>
          <p:cNvSpPr>
            <a:spLocks noGrp="1"/>
          </p:cNvSpPr>
          <p:nvPr>
            <p:ph type="dt" sz="half" idx="11"/>
          </p:nvPr>
        </p:nvSpPr>
        <p:spPr/>
        <p:txBody>
          <a:bodyPr/>
          <a:lstStyle/>
          <a:p>
            <a:r>
              <a:rPr lang="en-US"/>
              <a:t>20XX</a:t>
            </a:r>
          </a:p>
        </p:txBody>
      </p:sp>
      <p:sp>
        <p:nvSpPr>
          <p:cNvPr id="3" name="Footer Placeholder 2">
            <a:extLst>
              <a:ext uri="{FF2B5EF4-FFF2-40B4-BE49-F238E27FC236}">
                <a16:creationId xmlns:a16="http://schemas.microsoft.com/office/drawing/2014/main" id="{494940A8-8A97-0FF4-11B6-360DC35D68B8}"/>
              </a:ext>
            </a:extLst>
          </p:cNvPr>
          <p:cNvSpPr>
            <a:spLocks noGrp="1"/>
          </p:cNvSpPr>
          <p:nvPr>
            <p:ph type="ftr" sz="quarter" idx="10"/>
          </p:nvPr>
        </p:nvSpPr>
        <p:spPr/>
        <p:txBody>
          <a:bodyPr/>
          <a:lstStyle/>
          <a:p>
            <a:r>
              <a:rPr lang="en-US"/>
              <a:t>Add a footer</a:t>
            </a:r>
          </a:p>
        </p:txBody>
      </p:sp>
      <p:sp>
        <p:nvSpPr>
          <p:cNvPr id="5" name="Slide Number Placeholder 4">
            <a:extLst>
              <a:ext uri="{FF2B5EF4-FFF2-40B4-BE49-F238E27FC236}">
                <a16:creationId xmlns:a16="http://schemas.microsoft.com/office/drawing/2014/main" id="{58ED3D9E-A74F-614E-BD02-C6361A3550DA}"/>
              </a:ext>
            </a:extLst>
          </p:cNvPr>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2118239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066C8-5392-A1BA-3E25-166578452136}"/>
              </a:ext>
            </a:extLst>
          </p:cNvPr>
          <p:cNvSpPr>
            <a:spLocks noGrp="1"/>
          </p:cNvSpPr>
          <p:nvPr>
            <p:ph type="title"/>
          </p:nvPr>
        </p:nvSpPr>
        <p:spPr>
          <a:xfrm>
            <a:off x="455602" y="1563623"/>
            <a:ext cx="11353801" cy="1581912"/>
          </a:xfrm>
        </p:spPr>
        <p:txBody>
          <a:bodyPr/>
          <a:lstStyle/>
          <a:p>
            <a:r>
              <a:rPr lang="en-US"/>
              <a:t>Click to edit Master title style</a:t>
            </a:r>
          </a:p>
        </p:txBody>
      </p:sp>
      <p:pic>
        <p:nvPicPr>
          <p:cNvPr id="6" name="Picture 5" descr="A white line art of a gear&#10;&#10;Description automatically generated">
            <a:extLst>
              <a:ext uri="{FF2B5EF4-FFF2-40B4-BE49-F238E27FC236}">
                <a16:creationId xmlns:a16="http://schemas.microsoft.com/office/drawing/2014/main" id="{969D475A-FF4D-4BF6-771B-6E26F1086EA7}"/>
              </a:ext>
            </a:extLst>
          </p:cNvPr>
          <p:cNvPicPr>
            <a:picLocks noChangeAspect="1"/>
          </p:cNvPicPr>
          <p:nvPr userDrawn="1"/>
        </p:nvPicPr>
        <p:blipFill>
          <a:blip r:embed="rId2">
            <a:clrChange>
              <a:clrFrom>
                <a:srgbClr val="003A52"/>
              </a:clrFrom>
              <a:clrTo>
                <a:srgbClr val="003A52">
                  <a:alpha val="0"/>
                </a:srgbClr>
              </a:clrTo>
            </a:clrChange>
            <a:extLst>
              <a:ext uri="{28A0092B-C50C-407E-A947-70E740481C1C}">
                <a14:useLocalDpi xmlns:a14="http://schemas.microsoft.com/office/drawing/2010/main" val="0"/>
              </a:ext>
            </a:extLst>
          </a:blip>
          <a:stretch>
            <a:fillRect/>
          </a:stretch>
        </p:blipFill>
        <p:spPr>
          <a:xfrm>
            <a:off x="455540" y="3533948"/>
            <a:ext cx="11353778" cy="2487625"/>
          </a:xfrm>
          <a:prstGeom prst="rect">
            <a:avLst/>
          </a:prstGeom>
        </p:spPr>
      </p:pic>
      <p:grpSp>
        <p:nvGrpSpPr>
          <p:cNvPr id="7" name="Group 6">
            <a:extLst>
              <a:ext uri="{FF2B5EF4-FFF2-40B4-BE49-F238E27FC236}">
                <a16:creationId xmlns:a16="http://schemas.microsoft.com/office/drawing/2014/main" id="{0103F0F1-8B99-CE42-49F5-9FDBAC231D27}"/>
              </a:ext>
            </a:extLst>
          </p:cNvPr>
          <p:cNvGrpSpPr/>
          <p:nvPr userDrawn="1"/>
        </p:nvGrpSpPr>
        <p:grpSpPr>
          <a:xfrm>
            <a:off x="455615" y="3138348"/>
            <a:ext cx="11353797" cy="360893"/>
            <a:chOff x="455612" y="830374"/>
            <a:chExt cx="11353797" cy="551233"/>
          </a:xfrm>
          <a:gradFill>
            <a:gsLst>
              <a:gs pos="0">
                <a:schemeClr val="bg2"/>
              </a:gs>
              <a:gs pos="100000">
                <a:schemeClr val="bg2">
                  <a:lumMod val="90000"/>
                  <a:lumOff val="10000"/>
                </a:schemeClr>
              </a:gs>
            </a:gsLst>
            <a:lin ang="5400000" scaled="0"/>
          </a:gradFill>
        </p:grpSpPr>
        <p:sp>
          <p:nvSpPr>
            <p:cNvPr id="8" name="Parallelogram 7">
              <a:extLst>
                <a:ext uri="{FF2B5EF4-FFF2-40B4-BE49-F238E27FC236}">
                  <a16:creationId xmlns:a16="http://schemas.microsoft.com/office/drawing/2014/main" id="{7F069E72-7FF8-84AF-9550-9DA72DAF57AF}"/>
                </a:ext>
              </a:extLst>
            </p:cNvPr>
            <p:cNvSpPr/>
            <p:nvPr/>
          </p:nvSpPr>
          <p:spPr>
            <a:xfrm>
              <a:off x="4556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9" name="Parallelogram 8">
              <a:extLst>
                <a:ext uri="{FF2B5EF4-FFF2-40B4-BE49-F238E27FC236}">
                  <a16:creationId xmlns:a16="http://schemas.microsoft.com/office/drawing/2014/main" id="{3B41BD85-A1B9-2654-071F-3CFD640054A8}"/>
                </a:ext>
              </a:extLst>
            </p:cNvPr>
            <p:cNvSpPr/>
            <p:nvPr/>
          </p:nvSpPr>
          <p:spPr>
            <a:xfrm>
              <a:off x="1191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Parallelogram 9">
              <a:extLst>
                <a:ext uri="{FF2B5EF4-FFF2-40B4-BE49-F238E27FC236}">
                  <a16:creationId xmlns:a16="http://schemas.microsoft.com/office/drawing/2014/main" id="{EED0310C-65DC-829E-ADA4-298D99C781BC}"/>
                </a:ext>
              </a:extLst>
            </p:cNvPr>
            <p:cNvSpPr/>
            <p:nvPr/>
          </p:nvSpPr>
          <p:spPr>
            <a:xfrm>
              <a:off x="1953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1" name="Parallelogram 10">
              <a:extLst>
                <a:ext uri="{FF2B5EF4-FFF2-40B4-BE49-F238E27FC236}">
                  <a16:creationId xmlns:a16="http://schemas.microsoft.com/office/drawing/2014/main" id="{40C02DCA-8541-233D-F0A7-5DE5DEE95FB1}"/>
                </a:ext>
              </a:extLst>
            </p:cNvPr>
            <p:cNvSpPr/>
            <p:nvPr/>
          </p:nvSpPr>
          <p:spPr>
            <a:xfrm>
              <a:off x="269910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2" name="Parallelogram 11">
              <a:extLst>
                <a:ext uri="{FF2B5EF4-FFF2-40B4-BE49-F238E27FC236}">
                  <a16:creationId xmlns:a16="http://schemas.microsoft.com/office/drawing/2014/main" id="{E13D6679-F5AE-64AE-B005-22D18A4ABB1F}"/>
                </a:ext>
              </a:extLst>
            </p:cNvPr>
            <p:cNvSpPr/>
            <p:nvPr/>
          </p:nvSpPr>
          <p:spPr>
            <a:xfrm>
              <a:off x="3427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3" name="Parallelogram 12">
              <a:extLst>
                <a:ext uri="{FF2B5EF4-FFF2-40B4-BE49-F238E27FC236}">
                  <a16:creationId xmlns:a16="http://schemas.microsoft.com/office/drawing/2014/main" id="{49DDBE34-9147-41FD-5A16-1645B85BF77D}"/>
                </a:ext>
              </a:extLst>
            </p:cNvPr>
            <p:cNvSpPr/>
            <p:nvPr/>
          </p:nvSpPr>
          <p:spPr>
            <a:xfrm>
              <a:off x="4189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4" name="Parallelogram 13">
              <a:extLst>
                <a:ext uri="{FF2B5EF4-FFF2-40B4-BE49-F238E27FC236}">
                  <a16:creationId xmlns:a16="http://schemas.microsoft.com/office/drawing/2014/main" id="{50BCD038-1DDC-CA2E-64E7-AA5DB38BA647}"/>
                </a:ext>
              </a:extLst>
            </p:cNvPr>
            <p:cNvSpPr/>
            <p:nvPr/>
          </p:nvSpPr>
          <p:spPr>
            <a:xfrm>
              <a:off x="497526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5" name="Parallelogram 14">
              <a:extLst>
                <a:ext uri="{FF2B5EF4-FFF2-40B4-BE49-F238E27FC236}">
                  <a16:creationId xmlns:a16="http://schemas.microsoft.com/office/drawing/2014/main" id="{1C92CC9B-4B44-3A01-7047-6BD05D8FE7E6}"/>
                </a:ext>
              </a:extLst>
            </p:cNvPr>
            <p:cNvSpPr/>
            <p:nvPr/>
          </p:nvSpPr>
          <p:spPr>
            <a:xfrm>
              <a:off x="57563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6" name="Parallelogram 15">
              <a:extLst>
                <a:ext uri="{FF2B5EF4-FFF2-40B4-BE49-F238E27FC236}">
                  <a16:creationId xmlns:a16="http://schemas.microsoft.com/office/drawing/2014/main" id="{DD9852C8-BC54-FAF3-2D8A-25CBF6E9B283}"/>
                </a:ext>
              </a:extLst>
            </p:cNvPr>
            <p:cNvSpPr/>
            <p:nvPr/>
          </p:nvSpPr>
          <p:spPr>
            <a:xfrm>
              <a:off x="652112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7" name="Parallelogram 16">
              <a:extLst>
                <a:ext uri="{FF2B5EF4-FFF2-40B4-BE49-F238E27FC236}">
                  <a16:creationId xmlns:a16="http://schemas.microsoft.com/office/drawing/2014/main" id="{E261DBF9-F690-CF17-0B00-E392C2D90252}"/>
                </a:ext>
              </a:extLst>
            </p:cNvPr>
            <p:cNvSpPr/>
            <p:nvPr/>
          </p:nvSpPr>
          <p:spPr>
            <a:xfrm>
              <a:off x="729455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8" name="Parallelogram 17">
              <a:extLst>
                <a:ext uri="{FF2B5EF4-FFF2-40B4-BE49-F238E27FC236}">
                  <a16:creationId xmlns:a16="http://schemas.microsoft.com/office/drawing/2014/main" id="{F56C1240-414B-5EB8-5FBB-A7A13DD69A8A}"/>
                </a:ext>
              </a:extLst>
            </p:cNvPr>
            <p:cNvSpPr/>
            <p:nvPr/>
          </p:nvSpPr>
          <p:spPr>
            <a:xfrm>
              <a:off x="807029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Parallelogram 18">
              <a:extLst>
                <a:ext uri="{FF2B5EF4-FFF2-40B4-BE49-F238E27FC236}">
                  <a16:creationId xmlns:a16="http://schemas.microsoft.com/office/drawing/2014/main" id="{DFE17768-D6D8-33D5-9451-D0541F505342}"/>
                </a:ext>
              </a:extLst>
            </p:cNvPr>
            <p:cNvSpPr/>
            <p:nvPr/>
          </p:nvSpPr>
          <p:spPr>
            <a:xfrm>
              <a:off x="8820828"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0" name="Parallelogram 19">
              <a:extLst>
                <a:ext uri="{FF2B5EF4-FFF2-40B4-BE49-F238E27FC236}">
                  <a16:creationId xmlns:a16="http://schemas.microsoft.com/office/drawing/2014/main" id="{569E932A-90F8-DB19-C847-A7F5644D2FFC}"/>
                </a:ext>
              </a:extLst>
            </p:cNvPr>
            <p:cNvSpPr/>
            <p:nvPr/>
          </p:nvSpPr>
          <p:spPr>
            <a:xfrm>
              <a:off x="96100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Parallelogram 20">
              <a:extLst>
                <a:ext uri="{FF2B5EF4-FFF2-40B4-BE49-F238E27FC236}">
                  <a16:creationId xmlns:a16="http://schemas.microsoft.com/office/drawing/2014/main" id="{CE53EA5E-8AA6-53A1-2687-A756CD87804C}"/>
                </a:ext>
              </a:extLst>
            </p:cNvPr>
            <p:cNvSpPr/>
            <p:nvPr/>
          </p:nvSpPr>
          <p:spPr>
            <a:xfrm>
              <a:off x="1042638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Parallelogram 21">
              <a:extLst>
                <a:ext uri="{FF2B5EF4-FFF2-40B4-BE49-F238E27FC236}">
                  <a16:creationId xmlns:a16="http://schemas.microsoft.com/office/drawing/2014/main" id="{0EAA1DEC-D68F-6F97-707F-E2804657BF77}"/>
                </a:ext>
              </a:extLst>
            </p:cNvPr>
            <p:cNvSpPr/>
            <p:nvPr/>
          </p:nvSpPr>
          <p:spPr>
            <a:xfrm>
              <a:off x="111998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grpSp>
        <p:nvGrpSpPr>
          <p:cNvPr id="23" name="Group 22">
            <a:extLst>
              <a:ext uri="{FF2B5EF4-FFF2-40B4-BE49-F238E27FC236}">
                <a16:creationId xmlns:a16="http://schemas.microsoft.com/office/drawing/2014/main" id="{3252422E-1717-6BC8-5C4C-4DCF8E31AFCA}"/>
              </a:ext>
            </a:extLst>
          </p:cNvPr>
          <p:cNvGrpSpPr/>
          <p:nvPr userDrawn="1"/>
        </p:nvGrpSpPr>
        <p:grpSpPr>
          <a:xfrm>
            <a:off x="455611" y="1185957"/>
            <a:ext cx="11353797" cy="360893"/>
            <a:chOff x="455612" y="830374"/>
            <a:chExt cx="11353797" cy="551233"/>
          </a:xfrm>
          <a:gradFill>
            <a:gsLst>
              <a:gs pos="0">
                <a:schemeClr val="bg2"/>
              </a:gs>
              <a:gs pos="100000">
                <a:schemeClr val="bg2">
                  <a:lumMod val="90000"/>
                  <a:lumOff val="10000"/>
                </a:schemeClr>
              </a:gs>
            </a:gsLst>
            <a:lin ang="5400000" scaled="0"/>
          </a:gradFill>
        </p:grpSpPr>
        <p:sp>
          <p:nvSpPr>
            <p:cNvPr id="24" name="Parallelogram 23">
              <a:extLst>
                <a:ext uri="{FF2B5EF4-FFF2-40B4-BE49-F238E27FC236}">
                  <a16:creationId xmlns:a16="http://schemas.microsoft.com/office/drawing/2014/main" id="{A25CC66E-2E68-8B92-D342-F09DD44E5CE6}"/>
                </a:ext>
              </a:extLst>
            </p:cNvPr>
            <p:cNvSpPr/>
            <p:nvPr/>
          </p:nvSpPr>
          <p:spPr>
            <a:xfrm>
              <a:off x="4556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5" name="Parallelogram 24">
              <a:extLst>
                <a:ext uri="{FF2B5EF4-FFF2-40B4-BE49-F238E27FC236}">
                  <a16:creationId xmlns:a16="http://schemas.microsoft.com/office/drawing/2014/main" id="{9732F62B-BCFB-7561-1207-27EA2A4F4EBA}"/>
                </a:ext>
              </a:extLst>
            </p:cNvPr>
            <p:cNvSpPr/>
            <p:nvPr/>
          </p:nvSpPr>
          <p:spPr>
            <a:xfrm>
              <a:off x="1191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6" name="Parallelogram 25">
              <a:extLst>
                <a:ext uri="{FF2B5EF4-FFF2-40B4-BE49-F238E27FC236}">
                  <a16:creationId xmlns:a16="http://schemas.microsoft.com/office/drawing/2014/main" id="{DE51CE20-CE21-66D2-C44C-81A8838052D0}"/>
                </a:ext>
              </a:extLst>
            </p:cNvPr>
            <p:cNvSpPr/>
            <p:nvPr/>
          </p:nvSpPr>
          <p:spPr>
            <a:xfrm>
              <a:off x="1953949"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7" name="Parallelogram 26">
              <a:extLst>
                <a:ext uri="{FF2B5EF4-FFF2-40B4-BE49-F238E27FC236}">
                  <a16:creationId xmlns:a16="http://schemas.microsoft.com/office/drawing/2014/main" id="{1C7E2B8F-1664-7BF8-E7DB-62896D7DB7E1}"/>
                </a:ext>
              </a:extLst>
            </p:cNvPr>
            <p:cNvSpPr/>
            <p:nvPr/>
          </p:nvSpPr>
          <p:spPr>
            <a:xfrm>
              <a:off x="269910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8" name="Parallelogram 27">
              <a:extLst>
                <a:ext uri="{FF2B5EF4-FFF2-40B4-BE49-F238E27FC236}">
                  <a16:creationId xmlns:a16="http://schemas.microsoft.com/office/drawing/2014/main" id="{AD132DAD-249F-1606-4B29-D7F50EA9BEB0}"/>
                </a:ext>
              </a:extLst>
            </p:cNvPr>
            <p:cNvSpPr/>
            <p:nvPr/>
          </p:nvSpPr>
          <p:spPr>
            <a:xfrm>
              <a:off x="3427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9" name="Parallelogram 28">
              <a:extLst>
                <a:ext uri="{FF2B5EF4-FFF2-40B4-BE49-F238E27FC236}">
                  <a16:creationId xmlns:a16="http://schemas.microsoft.com/office/drawing/2014/main" id="{1A92F374-94E5-72C1-833E-3C8981C99F82}"/>
                </a:ext>
              </a:extLst>
            </p:cNvPr>
            <p:cNvSpPr/>
            <p:nvPr/>
          </p:nvSpPr>
          <p:spPr>
            <a:xfrm>
              <a:off x="41894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0" name="Parallelogram 29">
              <a:extLst>
                <a:ext uri="{FF2B5EF4-FFF2-40B4-BE49-F238E27FC236}">
                  <a16:creationId xmlns:a16="http://schemas.microsoft.com/office/drawing/2014/main" id="{30660F29-C34F-F142-FBFE-5EFF60592A74}"/>
                </a:ext>
              </a:extLst>
            </p:cNvPr>
            <p:cNvSpPr/>
            <p:nvPr/>
          </p:nvSpPr>
          <p:spPr>
            <a:xfrm>
              <a:off x="497526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1" name="Parallelogram 30">
              <a:extLst>
                <a:ext uri="{FF2B5EF4-FFF2-40B4-BE49-F238E27FC236}">
                  <a16:creationId xmlns:a16="http://schemas.microsoft.com/office/drawing/2014/main" id="{23F64602-E590-A750-534A-7E8562CB56F8}"/>
                </a:ext>
              </a:extLst>
            </p:cNvPr>
            <p:cNvSpPr/>
            <p:nvPr/>
          </p:nvSpPr>
          <p:spPr>
            <a:xfrm>
              <a:off x="57563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2" name="Parallelogram 31">
              <a:extLst>
                <a:ext uri="{FF2B5EF4-FFF2-40B4-BE49-F238E27FC236}">
                  <a16:creationId xmlns:a16="http://schemas.microsoft.com/office/drawing/2014/main" id="{AB0401DE-A1ED-EEA2-D768-C7A0FB5F3863}"/>
                </a:ext>
              </a:extLst>
            </p:cNvPr>
            <p:cNvSpPr/>
            <p:nvPr/>
          </p:nvSpPr>
          <p:spPr>
            <a:xfrm>
              <a:off x="652112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3" name="Parallelogram 32">
              <a:extLst>
                <a:ext uri="{FF2B5EF4-FFF2-40B4-BE49-F238E27FC236}">
                  <a16:creationId xmlns:a16="http://schemas.microsoft.com/office/drawing/2014/main" id="{3B9774AB-0141-5B5D-8FBB-A72088A585C2}"/>
                </a:ext>
              </a:extLst>
            </p:cNvPr>
            <p:cNvSpPr/>
            <p:nvPr/>
          </p:nvSpPr>
          <p:spPr>
            <a:xfrm>
              <a:off x="729455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4" name="Parallelogram 33">
              <a:extLst>
                <a:ext uri="{FF2B5EF4-FFF2-40B4-BE49-F238E27FC236}">
                  <a16:creationId xmlns:a16="http://schemas.microsoft.com/office/drawing/2014/main" id="{1657BA7F-A6EE-94D0-018F-23DC9C4E46E9}"/>
                </a:ext>
              </a:extLst>
            </p:cNvPr>
            <p:cNvSpPr/>
            <p:nvPr/>
          </p:nvSpPr>
          <p:spPr>
            <a:xfrm>
              <a:off x="8070296"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5" name="Parallelogram 34">
              <a:extLst>
                <a:ext uri="{FF2B5EF4-FFF2-40B4-BE49-F238E27FC236}">
                  <a16:creationId xmlns:a16="http://schemas.microsoft.com/office/drawing/2014/main" id="{7F2BDA6F-B4D1-D747-F3CA-990D29E11B47}"/>
                </a:ext>
              </a:extLst>
            </p:cNvPr>
            <p:cNvSpPr/>
            <p:nvPr/>
          </p:nvSpPr>
          <p:spPr>
            <a:xfrm>
              <a:off x="8820828"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6" name="Parallelogram 35">
              <a:extLst>
                <a:ext uri="{FF2B5EF4-FFF2-40B4-BE49-F238E27FC236}">
                  <a16:creationId xmlns:a16="http://schemas.microsoft.com/office/drawing/2014/main" id="{D3E818D4-E9D6-0078-63FD-E42F98C2D9F0}"/>
                </a:ext>
              </a:extLst>
            </p:cNvPr>
            <p:cNvSpPr/>
            <p:nvPr/>
          </p:nvSpPr>
          <p:spPr>
            <a:xfrm>
              <a:off x="9610013"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7" name="Parallelogram 36">
              <a:extLst>
                <a:ext uri="{FF2B5EF4-FFF2-40B4-BE49-F238E27FC236}">
                  <a16:creationId xmlns:a16="http://schemas.microsoft.com/office/drawing/2014/main" id="{83CB616E-EE88-5948-5603-D3F263478B7A}"/>
                </a:ext>
              </a:extLst>
            </p:cNvPr>
            <p:cNvSpPr/>
            <p:nvPr/>
          </p:nvSpPr>
          <p:spPr>
            <a:xfrm>
              <a:off x="1042638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8" name="Parallelogram 37">
              <a:extLst>
                <a:ext uri="{FF2B5EF4-FFF2-40B4-BE49-F238E27FC236}">
                  <a16:creationId xmlns:a16="http://schemas.microsoft.com/office/drawing/2014/main" id="{F805762A-0137-B6B4-A7FA-341473BC0A03}"/>
                </a:ext>
              </a:extLst>
            </p:cNvPr>
            <p:cNvSpPr/>
            <p:nvPr/>
          </p:nvSpPr>
          <p:spPr>
            <a:xfrm>
              <a:off x="11199812" y="830374"/>
              <a:ext cx="609597" cy="551233"/>
            </a:xfrm>
            <a:prstGeom prst="parallelogram">
              <a:avLst>
                <a:gd name="adj" fmla="val 53849"/>
              </a:avLst>
            </a:prstGeom>
            <a:grpFill/>
            <a:ln>
              <a:noFill/>
            </a:ln>
          </p:spPr>
          <p:style>
            <a:lnRef idx="3">
              <a:schemeClr val="lt1"/>
            </a:lnRef>
            <a:fillRef idx="1">
              <a:schemeClr val="accent5"/>
            </a:fillRef>
            <a:effectRef idx="1">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cxnSp>
        <p:nvCxnSpPr>
          <p:cNvPr id="39" name="Straight Connector 38">
            <a:extLst>
              <a:ext uri="{FF2B5EF4-FFF2-40B4-BE49-F238E27FC236}">
                <a16:creationId xmlns:a16="http://schemas.microsoft.com/office/drawing/2014/main" id="{3AE54100-0339-C628-C2A7-18646AEB0A65}"/>
              </a:ext>
            </a:extLst>
          </p:cNvPr>
          <p:cNvCxnSpPr>
            <a:cxnSpLocks/>
          </p:cNvCxnSpPr>
          <p:nvPr userDrawn="1"/>
        </p:nvCxnSpPr>
        <p:spPr>
          <a:xfrm flipH="1">
            <a:off x="455611" y="3152762"/>
            <a:ext cx="11353791"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6EE3CD7-417A-CD45-DA09-19387AFBA24B}"/>
              </a:ext>
            </a:extLst>
          </p:cNvPr>
          <p:cNvCxnSpPr>
            <a:cxnSpLocks/>
          </p:cNvCxnSpPr>
          <p:nvPr userDrawn="1"/>
        </p:nvCxnSpPr>
        <p:spPr>
          <a:xfrm flipH="1">
            <a:off x="455611" y="3515102"/>
            <a:ext cx="11353791"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E81DE243-6E14-E68B-44C2-BD531EA724C3}"/>
              </a:ext>
            </a:extLst>
          </p:cNvPr>
          <p:cNvCxnSpPr/>
          <p:nvPr userDrawn="1"/>
        </p:nvCxnSpPr>
        <p:spPr>
          <a:xfrm>
            <a:off x="455575" y="1546850"/>
            <a:ext cx="11353794"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EBFA232-92D1-0D73-6867-FE0D0589B3F2}"/>
              </a:ext>
            </a:extLst>
          </p:cNvPr>
          <p:cNvCxnSpPr/>
          <p:nvPr userDrawn="1"/>
        </p:nvCxnSpPr>
        <p:spPr>
          <a:xfrm rot="10800000">
            <a:off x="455576" y="1191271"/>
            <a:ext cx="11353792"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4280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bottom and content right">
    <p:spTree>
      <p:nvGrpSpPr>
        <p:cNvPr id="1" name=""/>
        <p:cNvGrpSpPr/>
        <p:nvPr/>
      </p:nvGrpSpPr>
      <p:grpSpPr>
        <a:xfrm>
          <a:off x="0" y="0"/>
          <a:ext cx="0" cy="0"/>
          <a:chOff x="0" y="0"/>
          <a:chExt cx="0" cy="0"/>
        </a:xfrm>
      </p:grpSpPr>
      <p:pic>
        <p:nvPicPr>
          <p:cNvPr id="6" name="Picture 5" descr="A blue background with white lines&#10;&#10;Description automatically generated">
            <a:extLst>
              <a:ext uri="{FF2B5EF4-FFF2-40B4-BE49-F238E27FC236}">
                <a16:creationId xmlns:a16="http://schemas.microsoft.com/office/drawing/2014/main" id="{4BDA383F-AAAB-383E-24EA-13712AD327A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V="1">
            <a:off x="477935" y="837775"/>
            <a:ext cx="5753100" cy="2070100"/>
          </a:xfrm>
          <a:prstGeom prst="rect">
            <a:avLst/>
          </a:prstGeom>
        </p:spPr>
      </p:pic>
      <p:grpSp>
        <p:nvGrpSpPr>
          <p:cNvPr id="7" name="Group 6">
            <a:extLst>
              <a:ext uri="{FF2B5EF4-FFF2-40B4-BE49-F238E27FC236}">
                <a16:creationId xmlns:a16="http://schemas.microsoft.com/office/drawing/2014/main" id="{4E8CC2BA-9E5A-B8F9-6B92-0FC813C23D75}"/>
              </a:ext>
            </a:extLst>
          </p:cNvPr>
          <p:cNvGrpSpPr/>
          <p:nvPr userDrawn="1"/>
        </p:nvGrpSpPr>
        <p:grpSpPr>
          <a:xfrm>
            <a:off x="455611" y="5661675"/>
            <a:ext cx="5732456" cy="364609"/>
            <a:chOff x="6019602" y="5661675"/>
            <a:chExt cx="5732456" cy="364609"/>
          </a:xfrm>
        </p:grpSpPr>
        <p:sp>
          <p:nvSpPr>
            <p:cNvPr id="8" name="Parallelogram 7">
              <a:extLst>
                <a:ext uri="{FF2B5EF4-FFF2-40B4-BE49-F238E27FC236}">
                  <a16:creationId xmlns:a16="http://schemas.microsoft.com/office/drawing/2014/main" id="{DD87EAD6-EBC7-D3AE-60C3-34B05DA56A41}"/>
                </a:ext>
              </a:extLst>
            </p:cNvPr>
            <p:cNvSpPr/>
            <p:nvPr/>
          </p:nvSpPr>
          <p:spPr>
            <a:xfrm>
              <a:off x="6019602"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9" name="Parallelogram 8">
              <a:extLst>
                <a:ext uri="{FF2B5EF4-FFF2-40B4-BE49-F238E27FC236}">
                  <a16:creationId xmlns:a16="http://schemas.microsoft.com/office/drawing/2014/main" id="{03B83F28-4E4E-9AEB-7861-D13F12EDE882}"/>
                </a:ext>
              </a:extLst>
            </p:cNvPr>
            <p:cNvSpPr/>
            <p:nvPr/>
          </p:nvSpPr>
          <p:spPr>
            <a:xfrm>
              <a:off x="6898051"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ABB418CF-2B2A-A44A-B968-D6BA1C6D1F28}"/>
                </a:ext>
              </a:extLst>
            </p:cNvPr>
            <p:cNvSpPr/>
            <p:nvPr/>
          </p:nvSpPr>
          <p:spPr>
            <a:xfrm>
              <a:off x="7781263"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14B9E5FD-D81F-CF7A-96B8-FB23060CBEA0}"/>
                </a:ext>
              </a:extLst>
            </p:cNvPr>
            <p:cNvSpPr/>
            <p:nvPr/>
          </p:nvSpPr>
          <p:spPr>
            <a:xfrm>
              <a:off x="86597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523B551B-59FF-03A9-CA32-E730A1D2331A}"/>
                </a:ext>
              </a:extLst>
            </p:cNvPr>
            <p:cNvSpPr/>
            <p:nvPr/>
          </p:nvSpPr>
          <p:spPr>
            <a:xfrm>
              <a:off x="9465220"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3" name="Parallelogram 12">
              <a:extLst>
                <a:ext uri="{FF2B5EF4-FFF2-40B4-BE49-F238E27FC236}">
                  <a16:creationId xmlns:a16="http://schemas.microsoft.com/office/drawing/2014/main" id="{921355AD-BB27-6A35-BB58-A8A524B924ED}"/>
                </a:ext>
              </a:extLst>
            </p:cNvPr>
            <p:cNvSpPr/>
            <p:nvPr/>
          </p:nvSpPr>
          <p:spPr>
            <a:xfrm>
              <a:off x="102640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DAB52D65-3606-3391-4D1C-BDE810314BDB}"/>
                </a:ext>
              </a:extLst>
            </p:cNvPr>
            <p:cNvSpPr/>
            <p:nvPr/>
          </p:nvSpPr>
          <p:spPr>
            <a:xfrm>
              <a:off x="11142461"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4A6691FF-3F7E-38FB-08DC-FE05A0521124}"/>
              </a:ext>
            </a:extLst>
          </p:cNvPr>
          <p:cNvGrpSpPr/>
          <p:nvPr userDrawn="1"/>
        </p:nvGrpSpPr>
        <p:grpSpPr>
          <a:xfrm>
            <a:off x="484183" y="2908546"/>
            <a:ext cx="5732456" cy="364609"/>
            <a:chOff x="6019602" y="5661675"/>
            <a:chExt cx="5732456" cy="364609"/>
          </a:xfrm>
        </p:grpSpPr>
        <p:sp>
          <p:nvSpPr>
            <p:cNvPr id="16" name="Parallelogram 15">
              <a:extLst>
                <a:ext uri="{FF2B5EF4-FFF2-40B4-BE49-F238E27FC236}">
                  <a16:creationId xmlns:a16="http://schemas.microsoft.com/office/drawing/2014/main" id="{75AA5753-53CF-3221-6B62-080BB935EC9C}"/>
                </a:ext>
              </a:extLst>
            </p:cNvPr>
            <p:cNvSpPr/>
            <p:nvPr/>
          </p:nvSpPr>
          <p:spPr>
            <a:xfrm>
              <a:off x="6019602"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7" name="Parallelogram 16">
              <a:extLst>
                <a:ext uri="{FF2B5EF4-FFF2-40B4-BE49-F238E27FC236}">
                  <a16:creationId xmlns:a16="http://schemas.microsoft.com/office/drawing/2014/main" id="{668CA797-7D5A-B608-1ACA-335231DDC29D}"/>
                </a:ext>
              </a:extLst>
            </p:cNvPr>
            <p:cNvSpPr/>
            <p:nvPr/>
          </p:nvSpPr>
          <p:spPr>
            <a:xfrm>
              <a:off x="6898051"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F54C3A0B-24B1-33F2-A522-EDF45D606FC5}"/>
                </a:ext>
              </a:extLst>
            </p:cNvPr>
            <p:cNvSpPr/>
            <p:nvPr/>
          </p:nvSpPr>
          <p:spPr>
            <a:xfrm>
              <a:off x="7781263" y="5665391"/>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9" name="Parallelogram 18">
              <a:extLst>
                <a:ext uri="{FF2B5EF4-FFF2-40B4-BE49-F238E27FC236}">
                  <a16:creationId xmlns:a16="http://schemas.microsoft.com/office/drawing/2014/main" id="{87BEB395-0B6F-F887-6EF4-EF08239D52F9}"/>
                </a:ext>
              </a:extLst>
            </p:cNvPr>
            <p:cNvSpPr/>
            <p:nvPr/>
          </p:nvSpPr>
          <p:spPr>
            <a:xfrm>
              <a:off x="86597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0" name="Parallelogram 19">
              <a:extLst>
                <a:ext uri="{FF2B5EF4-FFF2-40B4-BE49-F238E27FC236}">
                  <a16:creationId xmlns:a16="http://schemas.microsoft.com/office/drawing/2014/main" id="{CAE4E799-173B-B9F1-B06C-A0CC3B066A56}"/>
                </a:ext>
              </a:extLst>
            </p:cNvPr>
            <p:cNvSpPr/>
            <p:nvPr/>
          </p:nvSpPr>
          <p:spPr>
            <a:xfrm>
              <a:off x="9465220"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8E793C89-7366-2BCC-D2DB-2F28E9A2A1D4}"/>
                </a:ext>
              </a:extLst>
            </p:cNvPr>
            <p:cNvSpPr/>
            <p:nvPr/>
          </p:nvSpPr>
          <p:spPr>
            <a:xfrm>
              <a:off x="10264012"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2" name="Parallelogram 21">
              <a:extLst>
                <a:ext uri="{FF2B5EF4-FFF2-40B4-BE49-F238E27FC236}">
                  <a16:creationId xmlns:a16="http://schemas.microsoft.com/office/drawing/2014/main" id="{28FA3D98-A64F-944A-AB04-37FC2FDDD46E}"/>
                </a:ext>
              </a:extLst>
            </p:cNvPr>
            <p:cNvSpPr/>
            <p:nvPr/>
          </p:nvSpPr>
          <p:spPr>
            <a:xfrm>
              <a:off x="11142461" y="5661675"/>
              <a:ext cx="609597" cy="360893"/>
            </a:xfrm>
            <a:prstGeom prst="parallelogram">
              <a:avLst>
                <a:gd name="adj" fmla="val 53849"/>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3CC19533-8F1E-44A7-8B47-99AB857DF6AB}"/>
              </a:ext>
            </a:extLst>
          </p:cNvPr>
          <p:cNvGrpSpPr/>
          <p:nvPr userDrawn="1"/>
        </p:nvGrpSpPr>
        <p:grpSpPr>
          <a:xfrm>
            <a:off x="446084" y="3276600"/>
            <a:ext cx="5791199" cy="2381900"/>
            <a:chOff x="455611" y="2307799"/>
            <a:chExt cx="5638801" cy="2381900"/>
          </a:xfrm>
        </p:grpSpPr>
        <p:cxnSp>
          <p:nvCxnSpPr>
            <p:cNvPr id="24" name="Straight Connector 23">
              <a:extLst>
                <a:ext uri="{FF2B5EF4-FFF2-40B4-BE49-F238E27FC236}">
                  <a16:creationId xmlns:a16="http://schemas.microsoft.com/office/drawing/2014/main" id="{4073E0F0-E5BD-F223-137D-A645FCF5C0AC}"/>
                </a:ext>
              </a:extLst>
            </p:cNvPr>
            <p:cNvCxnSpPr>
              <a:cxnSpLocks/>
            </p:cNvCxnSpPr>
            <p:nvPr/>
          </p:nvCxnSpPr>
          <p:spPr>
            <a:xfrm flipH="1">
              <a:off x="455611" y="2307799"/>
              <a:ext cx="5638801"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437CF0E-9F41-6673-C0E1-3BBAD85DA798}"/>
                </a:ext>
              </a:extLst>
            </p:cNvPr>
            <p:cNvCxnSpPr>
              <a:cxnSpLocks/>
            </p:cNvCxnSpPr>
            <p:nvPr/>
          </p:nvCxnSpPr>
          <p:spPr>
            <a:xfrm>
              <a:off x="455611" y="4689699"/>
              <a:ext cx="5638795"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26" name="Straight Connector 25">
            <a:extLst>
              <a:ext uri="{FF2B5EF4-FFF2-40B4-BE49-F238E27FC236}">
                <a16:creationId xmlns:a16="http://schemas.microsoft.com/office/drawing/2014/main" id="{C443ED3E-F773-4648-2849-F1F54DBAF3A5}"/>
              </a:ext>
            </a:extLst>
          </p:cNvPr>
          <p:cNvCxnSpPr/>
          <p:nvPr userDrawn="1"/>
        </p:nvCxnSpPr>
        <p:spPr>
          <a:xfrm>
            <a:off x="6231310" y="831037"/>
            <a:ext cx="0" cy="519525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85DADD4-18BE-A44A-CDDD-3DD34E207714}"/>
              </a:ext>
            </a:extLst>
          </p:cNvPr>
          <p:cNvCxnSpPr>
            <a:cxnSpLocks/>
          </p:cNvCxnSpPr>
          <p:nvPr userDrawn="1"/>
        </p:nvCxnSpPr>
        <p:spPr>
          <a:xfrm flipH="1">
            <a:off x="446084" y="2908546"/>
            <a:ext cx="5791199"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8" name="Title 1">
            <a:extLst>
              <a:ext uri="{FF2B5EF4-FFF2-40B4-BE49-F238E27FC236}">
                <a16:creationId xmlns:a16="http://schemas.microsoft.com/office/drawing/2014/main" id="{99BAFD8D-B1A2-223F-5DEE-8513D22E1155}"/>
              </a:ext>
            </a:extLst>
          </p:cNvPr>
          <p:cNvSpPr>
            <a:spLocks noGrp="1"/>
          </p:cNvSpPr>
          <p:nvPr>
            <p:ph type="title"/>
          </p:nvPr>
        </p:nvSpPr>
        <p:spPr>
          <a:xfrm>
            <a:off x="457200" y="3324415"/>
            <a:ext cx="5768138" cy="2286000"/>
          </a:xfrm>
        </p:spPr>
        <p:txBody>
          <a:bodyPr>
            <a:normAutofit/>
          </a:bodyPr>
          <a:lstStyle>
            <a:lvl1pPr>
              <a:defRPr sz="3200"/>
            </a:lvl1pPr>
          </a:lstStyle>
          <a:p>
            <a:r>
              <a:rPr lang="en-US"/>
              <a:t>Click to edit Master title style</a:t>
            </a:r>
          </a:p>
        </p:txBody>
      </p:sp>
      <p:sp>
        <p:nvSpPr>
          <p:cNvPr id="29" name="Content Placeholder 40">
            <a:extLst>
              <a:ext uri="{FF2B5EF4-FFF2-40B4-BE49-F238E27FC236}">
                <a16:creationId xmlns:a16="http://schemas.microsoft.com/office/drawing/2014/main" id="{DAF58893-225F-9839-4AF5-8AF4C9A4D29B}"/>
              </a:ext>
            </a:extLst>
          </p:cNvPr>
          <p:cNvSpPr>
            <a:spLocks noGrp="1"/>
          </p:cNvSpPr>
          <p:nvPr>
            <p:ph sz="quarter" idx="13"/>
          </p:nvPr>
        </p:nvSpPr>
        <p:spPr>
          <a:xfrm>
            <a:off x="6775704" y="990600"/>
            <a:ext cx="4576508" cy="4938713"/>
          </a:xfrm>
        </p:spPr>
        <p:txBody>
          <a:bodyPr anchor="ctr"/>
          <a:lstStyle>
            <a:lvl1pPr marL="228600" indent="-228600">
              <a:lnSpc>
                <a:spcPct val="90000"/>
              </a:lnSpc>
              <a:spcBef>
                <a:spcPts val="1800"/>
              </a:spcBef>
              <a:buFont typeface="Arial" panose="020B0604020202020204" pitchFamily="34" charset="0"/>
              <a:buChar char="•"/>
              <a:defRPr sz="1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2A924-A402-448B-CA05-2645ABDBE76C}"/>
              </a:ext>
            </a:extLst>
          </p:cNvPr>
          <p:cNvSpPr>
            <a:spLocks noGrp="1"/>
          </p:cNvSpPr>
          <p:nvPr>
            <p:ph type="dt" sz="half" idx="11"/>
          </p:nvPr>
        </p:nvSpPr>
        <p:spPr/>
        <p:txBody>
          <a:bodyPr/>
          <a:lstStyle/>
          <a:p>
            <a:r>
              <a:rPr lang="en-US"/>
              <a:t>20XX</a:t>
            </a:r>
          </a:p>
        </p:txBody>
      </p:sp>
      <p:sp>
        <p:nvSpPr>
          <p:cNvPr id="3" name="Footer Placeholder 2">
            <a:extLst>
              <a:ext uri="{FF2B5EF4-FFF2-40B4-BE49-F238E27FC236}">
                <a16:creationId xmlns:a16="http://schemas.microsoft.com/office/drawing/2014/main" id="{353CF3B9-43F6-FADE-60C0-0D4DC01D96E6}"/>
              </a:ext>
            </a:extLst>
          </p:cNvPr>
          <p:cNvSpPr>
            <a:spLocks noGrp="1"/>
          </p:cNvSpPr>
          <p:nvPr>
            <p:ph type="ftr" sz="quarter" idx="10"/>
          </p:nvPr>
        </p:nvSpPr>
        <p:spPr/>
        <p:txBody>
          <a:bodyPr/>
          <a:lstStyle/>
          <a:p>
            <a:r>
              <a:rPr lang="en-US"/>
              <a:t>Add a footer</a:t>
            </a:r>
          </a:p>
        </p:txBody>
      </p:sp>
      <p:sp>
        <p:nvSpPr>
          <p:cNvPr id="5" name="Slide Number Placeholder 4">
            <a:extLst>
              <a:ext uri="{FF2B5EF4-FFF2-40B4-BE49-F238E27FC236}">
                <a16:creationId xmlns:a16="http://schemas.microsoft.com/office/drawing/2014/main" id="{59496FBA-69D5-F381-4BB3-47DEEE821A63}"/>
              </a:ext>
            </a:extLst>
          </p:cNvPr>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1997210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with bottom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1C55C-9AF8-EB7E-D4A4-C30E6C649772}"/>
              </a:ext>
            </a:extLst>
          </p:cNvPr>
          <p:cNvSpPr>
            <a:spLocks noGrp="1"/>
          </p:cNvSpPr>
          <p:nvPr>
            <p:ph type="title"/>
          </p:nvPr>
        </p:nvSpPr>
        <p:spPr>
          <a:xfrm>
            <a:off x="455602" y="4398263"/>
            <a:ext cx="9683496" cy="1572768"/>
          </a:xfrm>
        </p:spPr>
        <p:txBody>
          <a:bodyPr/>
          <a:lstStyle/>
          <a:p>
            <a:r>
              <a:rPr lang="en-US"/>
              <a:t>Click to edit Master title style</a:t>
            </a:r>
          </a:p>
        </p:txBody>
      </p:sp>
      <p:sp>
        <p:nvSpPr>
          <p:cNvPr id="13" name="Content Placeholder 40">
            <a:extLst>
              <a:ext uri="{FF2B5EF4-FFF2-40B4-BE49-F238E27FC236}">
                <a16:creationId xmlns:a16="http://schemas.microsoft.com/office/drawing/2014/main" id="{7C8F3378-EB27-AC31-6C44-8CB4DBF4C563}"/>
              </a:ext>
            </a:extLst>
          </p:cNvPr>
          <p:cNvSpPr>
            <a:spLocks noGrp="1"/>
          </p:cNvSpPr>
          <p:nvPr>
            <p:ph sz="quarter" idx="14"/>
          </p:nvPr>
        </p:nvSpPr>
        <p:spPr>
          <a:xfrm>
            <a:off x="987552" y="1188720"/>
            <a:ext cx="4645152" cy="2999232"/>
          </a:xfrm>
        </p:spPr>
        <p:txBody>
          <a:bodyPr anchor="ctr">
            <a:normAutofit/>
          </a:bodyPr>
          <a:lstStyle>
            <a:lvl1pPr marL="228600" indent="-228600">
              <a:lnSpc>
                <a:spcPct val="90000"/>
              </a:lnSpc>
              <a:spcBef>
                <a:spcPts val="1800"/>
              </a:spcBef>
              <a:buFont typeface="Arial" panose="020B0604020202020204" pitchFamily="34" charset="0"/>
              <a:buChar cha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40">
            <a:extLst>
              <a:ext uri="{FF2B5EF4-FFF2-40B4-BE49-F238E27FC236}">
                <a16:creationId xmlns:a16="http://schemas.microsoft.com/office/drawing/2014/main" id="{A95C8986-0A58-82D9-4156-FD62D9F187C3}"/>
              </a:ext>
            </a:extLst>
          </p:cNvPr>
          <p:cNvSpPr>
            <a:spLocks noGrp="1"/>
          </p:cNvSpPr>
          <p:nvPr>
            <p:ph sz="quarter" idx="13"/>
          </p:nvPr>
        </p:nvSpPr>
        <p:spPr>
          <a:xfrm>
            <a:off x="6702552" y="1188720"/>
            <a:ext cx="4645152" cy="2999232"/>
          </a:xfrm>
        </p:spPr>
        <p:txBody>
          <a:bodyPr anchor="t">
            <a:normAutofit/>
          </a:bodyPr>
          <a:lstStyle>
            <a:lvl1pPr marL="228600" indent="-228600">
              <a:lnSpc>
                <a:spcPct val="90000"/>
              </a:lnSpc>
              <a:spcBef>
                <a:spcPts val="1800"/>
              </a:spcBef>
              <a:buFont typeface="Arial" panose="020B0604020202020204" pitchFamily="34" charset="0"/>
              <a:buChar cha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DC044-78B6-9932-0415-93ACBF93137F}"/>
              </a:ext>
            </a:extLst>
          </p:cNvPr>
          <p:cNvSpPr>
            <a:spLocks noGrp="1"/>
          </p:cNvSpPr>
          <p:nvPr>
            <p:ph type="dt" sz="half" idx="11"/>
          </p:nvPr>
        </p:nvSpPr>
        <p:spPr/>
        <p:txBody>
          <a:bodyPr/>
          <a:lstStyle/>
          <a:p>
            <a:r>
              <a:rPr lang="en-US"/>
              <a:t>20XX</a:t>
            </a:r>
          </a:p>
        </p:txBody>
      </p:sp>
      <p:sp>
        <p:nvSpPr>
          <p:cNvPr id="3" name="Footer Placeholder 2">
            <a:extLst>
              <a:ext uri="{FF2B5EF4-FFF2-40B4-BE49-F238E27FC236}">
                <a16:creationId xmlns:a16="http://schemas.microsoft.com/office/drawing/2014/main" id="{780965DC-0B8B-F872-935E-9D9D3721E34A}"/>
              </a:ext>
            </a:extLst>
          </p:cNvPr>
          <p:cNvSpPr>
            <a:spLocks noGrp="1"/>
          </p:cNvSpPr>
          <p:nvPr>
            <p:ph type="ftr" sz="quarter" idx="10"/>
          </p:nvPr>
        </p:nvSpPr>
        <p:spPr/>
        <p:txBody>
          <a:bodyPr/>
          <a:lstStyle/>
          <a:p>
            <a:r>
              <a:rPr lang="en-US"/>
              <a:t>Add a footer</a:t>
            </a:r>
          </a:p>
        </p:txBody>
      </p:sp>
      <p:sp>
        <p:nvSpPr>
          <p:cNvPr id="5" name="Slide Number Placeholder 4">
            <a:extLst>
              <a:ext uri="{FF2B5EF4-FFF2-40B4-BE49-F238E27FC236}">
                <a16:creationId xmlns:a16="http://schemas.microsoft.com/office/drawing/2014/main" id="{B763E988-0054-287A-6AAE-06E21E1DB796}"/>
              </a:ext>
            </a:extLst>
          </p:cNvPr>
          <p:cNvSpPr>
            <a:spLocks noGrp="1"/>
          </p:cNvSpPr>
          <p:nvPr>
            <p:ph type="sldNum" sz="quarter" idx="12"/>
          </p:nvPr>
        </p:nvSpPr>
        <p:spPr/>
        <p:txBody>
          <a:bodyPr/>
          <a:lstStyle/>
          <a:p>
            <a:fld id="{2A013F82-EE5E-44EE-A61D-E31C6657F26F}" type="slidenum">
              <a:rPr lang="en-US" smtClean="0"/>
              <a:pPr/>
              <a:t>‹#›</a:t>
            </a:fld>
            <a:endParaRPr lang="en-US"/>
          </a:p>
        </p:txBody>
      </p:sp>
      <p:sp>
        <p:nvSpPr>
          <p:cNvPr id="6" name="Isosceles Triangle 5">
            <a:extLst>
              <a:ext uri="{FF2B5EF4-FFF2-40B4-BE49-F238E27FC236}">
                <a16:creationId xmlns:a16="http://schemas.microsoft.com/office/drawing/2014/main" id="{0E235CD8-6A96-F95D-9E38-23FDC13785B7}"/>
              </a:ext>
            </a:extLst>
          </p:cNvPr>
          <p:cNvSpPr/>
          <p:nvPr userDrawn="1"/>
        </p:nvSpPr>
        <p:spPr>
          <a:xfrm rot="10800000">
            <a:off x="10378860" y="4351368"/>
            <a:ext cx="414179" cy="1258812"/>
          </a:xfrm>
          <a:prstGeom prst="triangle">
            <a:avLst>
              <a:gd name="adj" fmla="val 100000"/>
            </a:avLst>
          </a:prstGeom>
          <a:gradFill>
            <a:gsLst>
              <a:gs pos="0">
                <a:schemeClr val="bg2"/>
              </a:gs>
              <a:gs pos="100000">
                <a:schemeClr val="bg2">
                  <a:lumMod val="90000"/>
                  <a:lumOff val="10000"/>
                </a:schemeClr>
              </a:gs>
            </a:gsLst>
            <a:lin ang="162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EE742EAC-BCB8-F9D0-84D4-6A653D38B768}"/>
              </a:ext>
            </a:extLst>
          </p:cNvPr>
          <p:cNvSpPr/>
          <p:nvPr userDrawn="1"/>
        </p:nvSpPr>
        <p:spPr>
          <a:xfrm>
            <a:off x="10585951" y="4352034"/>
            <a:ext cx="986271" cy="1666288"/>
          </a:xfrm>
          <a:prstGeom prst="parallelogram">
            <a:avLst>
              <a:gd name="adj" fmla="val 59972"/>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F2FFFB8A-B590-C981-BB08-04BD3554C8D7}"/>
              </a:ext>
            </a:extLst>
          </p:cNvPr>
          <p:cNvCxnSpPr>
            <a:cxnSpLocks/>
          </p:cNvCxnSpPr>
          <p:nvPr userDrawn="1"/>
        </p:nvCxnSpPr>
        <p:spPr>
          <a:xfrm>
            <a:off x="6102350" y="831037"/>
            <a:ext cx="0" cy="3512363"/>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5DF137B-3968-16D7-F0A8-AD9DD42AB975}"/>
              </a:ext>
            </a:extLst>
          </p:cNvPr>
          <p:cNvCxnSpPr>
            <a:cxnSpLocks/>
          </p:cNvCxnSpPr>
          <p:nvPr userDrawn="1"/>
        </p:nvCxnSpPr>
        <p:spPr>
          <a:xfrm>
            <a:off x="455617" y="4343400"/>
            <a:ext cx="11353787"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0" name="Isosceles Triangle 9">
            <a:extLst>
              <a:ext uri="{FF2B5EF4-FFF2-40B4-BE49-F238E27FC236}">
                <a16:creationId xmlns:a16="http://schemas.microsoft.com/office/drawing/2014/main" id="{35F434B5-8A80-F035-A0F7-495BEC5D5CEB}"/>
              </a:ext>
            </a:extLst>
          </p:cNvPr>
          <p:cNvSpPr/>
          <p:nvPr userDrawn="1"/>
        </p:nvSpPr>
        <p:spPr>
          <a:xfrm>
            <a:off x="11374043" y="4759509"/>
            <a:ext cx="414179" cy="1258813"/>
          </a:xfrm>
          <a:prstGeom prst="triangle">
            <a:avLst>
              <a:gd name="adj" fmla="val 100000"/>
            </a:avLst>
          </a:prstGeom>
          <a:gradFill>
            <a:gsLst>
              <a:gs pos="0">
                <a:schemeClr val="bg2"/>
              </a:gs>
              <a:gs pos="100000">
                <a:schemeClr val="bg2">
                  <a:lumMod val="90000"/>
                  <a:lumOff val="10000"/>
                </a:schemeClr>
              </a:gs>
            </a:gsLst>
            <a:lin ang="5400000" scaled="0"/>
          </a:gradFill>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7F102734-0974-5386-C0F9-E2BE7EA6E6E5}"/>
              </a:ext>
            </a:extLst>
          </p:cNvPr>
          <p:cNvCxnSpPr>
            <a:cxnSpLocks/>
          </p:cNvCxnSpPr>
          <p:nvPr userDrawn="1"/>
        </p:nvCxnSpPr>
        <p:spPr>
          <a:xfrm>
            <a:off x="10378445" y="4343400"/>
            <a:ext cx="1" cy="1682889"/>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2000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with top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85F15-A535-359D-EE3D-3BBDB2EACAF9}"/>
              </a:ext>
            </a:extLst>
          </p:cNvPr>
          <p:cNvSpPr>
            <a:spLocks noGrp="1"/>
          </p:cNvSpPr>
          <p:nvPr>
            <p:ph type="title"/>
          </p:nvPr>
        </p:nvSpPr>
        <p:spPr>
          <a:xfrm>
            <a:off x="455602" y="831035"/>
            <a:ext cx="11353801" cy="1389888"/>
          </a:xfrm>
        </p:spPr>
        <p:txBody>
          <a:bodyPr/>
          <a:lstStyle/>
          <a:p>
            <a:r>
              <a:rPr lang="en-US"/>
              <a:t>Click to edit Master title style</a:t>
            </a:r>
          </a:p>
        </p:txBody>
      </p:sp>
      <p:sp>
        <p:nvSpPr>
          <p:cNvPr id="7" name="Content Placeholder 40">
            <a:extLst>
              <a:ext uri="{FF2B5EF4-FFF2-40B4-BE49-F238E27FC236}">
                <a16:creationId xmlns:a16="http://schemas.microsoft.com/office/drawing/2014/main" id="{8880E109-D2C0-09D8-1A97-262785E609F3}"/>
              </a:ext>
            </a:extLst>
          </p:cNvPr>
          <p:cNvSpPr>
            <a:spLocks noGrp="1"/>
          </p:cNvSpPr>
          <p:nvPr>
            <p:ph sz="quarter" idx="14"/>
          </p:nvPr>
        </p:nvSpPr>
        <p:spPr>
          <a:xfrm>
            <a:off x="987552" y="2304288"/>
            <a:ext cx="4645152" cy="3410712"/>
          </a:xfrm>
        </p:spPr>
        <p:txBody>
          <a:bodyPr anchor="ctr"/>
          <a:lstStyle>
            <a:lvl1pPr marL="228600" indent="-228600">
              <a:lnSpc>
                <a:spcPct val="150000"/>
              </a:lnSpc>
              <a:spcBef>
                <a:spcPts val="1800"/>
              </a:spcBef>
              <a:buFont typeface="Arial" panose="020B0604020202020204" pitchFamily="34" charset="0"/>
              <a:buChar char="•"/>
              <a:defRPr sz="1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40">
            <a:extLst>
              <a:ext uri="{FF2B5EF4-FFF2-40B4-BE49-F238E27FC236}">
                <a16:creationId xmlns:a16="http://schemas.microsoft.com/office/drawing/2014/main" id="{5E777085-29F0-61FF-3D68-0F6CBA8BB17E}"/>
              </a:ext>
            </a:extLst>
          </p:cNvPr>
          <p:cNvSpPr>
            <a:spLocks noGrp="1"/>
          </p:cNvSpPr>
          <p:nvPr>
            <p:ph sz="quarter" idx="13"/>
          </p:nvPr>
        </p:nvSpPr>
        <p:spPr>
          <a:xfrm>
            <a:off x="6702552" y="2304288"/>
            <a:ext cx="4645152" cy="2999232"/>
          </a:xfrm>
        </p:spPr>
        <p:txBody>
          <a:bodyPr anchor="ctr"/>
          <a:lstStyle>
            <a:lvl1pPr marL="228600" indent="-228600">
              <a:lnSpc>
                <a:spcPct val="150000"/>
              </a:lnSpc>
              <a:spcBef>
                <a:spcPts val="1800"/>
              </a:spcBef>
              <a:buFont typeface="Arial" panose="020B0604020202020204" pitchFamily="34" charset="0"/>
              <a:buChar char="•"/>
              <a:defRPr sz="1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5C2655-C4F7-BDC7-8E08-DBC1659AA61A}"/>
              </a:ext>
            </a:extLst>
          </p:cNvPr>
          <p:cNvSpPr>
            <a:spLocks noGrp="1"/>
          </p:cNvSpPr>
          <p:nvPr>
            <p:ph type="dt" sz="half" idx="11"/>
          </p:nvPr>
        </p:nvSpPr>
        <p:spPr/>
        <p:txBody>
          <a:bodyPr/>
          <a:lstStyle/>
          <a:p>
            <a:r>
              <a:rPr lang="en-US"/>
              <a:t>20XX</a:t>
            </a:r>
          </a:p>
        </p:txBody>
      </p:sp>
      <p:sp>
        <p:nvSpPr>
          <p:cNvPr id="3" name="Footer Placeholder 2">
            <a:extLst>
              <a:ext uri="{FF2B5EF4-FFF2-40B4-BE49-F238E27FC236}">
                <a16:creationId xmlns:a16="http://schemas.microsoft.com/office/drawing/2014/main" id="{67FB4CE7-C50F-3D98-D82F-253EF386E612}"/>
              </a:ext>
            </a:extLst>
          </p:cNvPr>
          <p:cNvSpPr>
            <a:spLocks noGrp="1"/>
          </p:cNvSpPr>
          <p:nvPr>
            <p:ph type="ftr" sz="quarter" idx="10"/>
          </p:nvPr>
        </p:nvSpPr>
        <p:spPr/>
        <p:txBody>
          <a:bodyPr/>
          <a:lstStyle/>
          <a:p>
            <a:r>
              <a:rPr lang="en-US"/>
              <a:t>Add a footer</a:t>
            </a:r>
          </a:p>
        </p:txBody>
      </p:sp>
      <p:sp>
        <p:nvSpPr>
          <p:cNvPr id="5" name="Slide Number Placeholder 4">
            <a:extLst>
              <a:ext uri="{FF2B5EF4-FFF2-40B4-BE49-F238E27FC236}">
                <a16:creationId xmlns:a16="http://schemas.microsoft.com/office/drawing/2014/main" id="{AF9C9D65-417E-F629-741D-C9E06E1FE55A}"/>
              </a:ext>
            </a:extLst>
          </p:cNvPr>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2710238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invGray">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5602" y="831036"/>
            <a:ext cx="11353801" cy="921563"/>
          </a:xfrm>
          <a:prstGeom prst="rect">
            <a:avLst/>
          </a:prstGeom>
          <a:ln>
            <a:noFill/>
          </a:ln>
        </p:spPr>
        <p:txBody>
          <a:bodyPr vert="horz" lIns="91440" tIns="45720" rIns="91440" bIns="45720" rtlCol="0" anchor="ctr">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3808412" y="6106705"/>
            <a:ext cx="4572000" cy="276228"/>
          </a:xfrm>
          <a:prstGeom prst="rect">
            <a:avLst/>
          </a:prstGeom>
        </p:spPr>
        <p:txBody>
          <a:bodyPr vert="horz" lIns="91440" tIns="45720" rIns="91440" bIns="45720" rtlCol="0" anchor="ctr"/>
          <a:lstStyle>
            <a:lvl1pPr algn="ctr">
              <a:defRPr sz="1100">
                <a:solidFill>
                  <a:schemeClr val="tx1">
                    <a:tint val="75000"/>
                  </a:schemeClr>
                </a:solidFill>
              </a:defRPr>
            </a:lvl1pPr>
          </a:lstStyle>
          <a:p>
            <a:r>
              <a:rPr lang="en-US"/>
              <a:t>Add a footer</a:t>
            </a:r>
          </a:p>
        </p:txBody>
      </p:sp>
      <p:sp>
        <p:nvSpPr>
          <p:cNvPr id="4" name="Date Placeholder 3"/>
          <p:cNvSpPr>
            <a:spLocks noGrp="1"/>
          </p:cNvSpPr>
          <p:nvPr>
            <p:ph type="dt" sz="half" idx="2"/>
          </p:nvPr>
        </p:nvSpPr>
        <p:spPr>
          <a:xfrm>
            <a:off x="531812" y="6124572"/>
            <a:ext cx="1449389"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a:t>20XX</a:t>
            </a:r>
          </a:p>
        </p:txBody>
      </p:sp>
      <p:sp>
        <p:nvSpPr>
          <p:cNvPr id="6" name="Slide Number Placeholder 5"/>
          <p:cNvSpPr>
            <a:spLocks noGrp="1"/>
          </p:cNvSpPr>
          <p:nvPr>
            <p:ph type="sldNum" sz="quarter" idx="4"/>
          </p:nvPr>
        </p:nvSpPr>
        <p:spPr>
          <a:xfrm>
            <a:off x="10895012" y="6102626"/>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
        <p:nvSpPr>
          <p:cNvPr id="7" name="Rectangle 6">
            <a:extLst>
              <a:ext uri="{FF2B5EF4-FFF2-40B4-BE49-F238E27FC236}">
                <a16:creationId xmlns:a16="http://schemas.microsoft.com/office/drawing/2014/main" id="{BDA83175-CA5A-51EB-5665-4379FD2F545B}"/>
              </a:ext>
            </a:extLst>
          </p:cNvPr>
          <p:cNvSpPr/>
          <p:nvPr userDrawn="1"/>
        </p:nvSpPr>
        <p:spPr>
          <a:xfrm>
            <a:off x="455612" y="381000"/>
            <a:ext cx="11353800" cy="6096000"/>
          </a:xfrm>
          <a:prstGeom prst="rect">
            <a:avLst/>
          </a:prstGeom>
          <a:noFill/>
          <a:ln w="12700">
            <a:solidFill>
              <a:schemeClr val="accent6"/>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316DF9B1-D7B9-469D-2BDD-030BB373EAFE}"/>
              </a:ext>
            </a:extLst>
          </p:cNvPr>
          <p:cNvCxnSpPr/>
          <p:nvPr userDrawn="1"/>
        </p:nvCxnSpPr>
        <p:spPr>
          <a:xfrm rot="10800000">
            <a:off x="3786878" y="380996"/>
            <a:ext cx="0" cy="45070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01CEF09-4761-CA93-B67D-687ADAAFDD3B}"/>
              </a:ext>
            </a:extLst>
          </p:cNvPr>
          <p:cNvCxnSpPr/>
          <p:nvPr userDrawn="1"/>
        </p:nvCxnSpPr>
        <p:spPr>
          <a:xfrm>
            <a:off x="3786874" y="6026289"/>
            <a:ext cx="0" cy="450706"/>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204" name="Group 203">
            <a:extLst>
              <a:ext uri="{FF2B5EF4-FFF2-40B4-BE49-F238E27FC236}">
                <a16:creationId xmlns:a16="http://schemas.microsoft.com/office/drawing/2014/main" id="{AB09383D-487B-CA4F-D7EB-0FA72D1CC2BE}"/>
              </a:ext>
            </a:extLst>
          </p:cNvPr>
          <p:cNvGrpSpPr/>
          <p:nvPr userDrawn="1"/>
        </p:nvGrpSpPr>
        <p:grpSpPr>
          <a:xfrm>
            <a:off x="8456609" y="380998"/>
            <a:ext cx="3" cy="6095997"/>
            <a:chOff x="8456609" y="380998"/>
            <a:chExt cx="3" cy="6095997"/>
          </a:xfrm>
        </p:grpSpPr>
        <p:cxnSp>
          <p:nvCxnSpPr>
            <p:cNvPr id="205" name="Straight Connector 204">
              <a:extLst>
                <a:ext uri="{FF2B5EF4-FFF2-40B4-BE49-F238E27FC236}">
                  <a16:creationId xmlns:a16="http://schemas.microsoft.com/office/drawing/2014/main" id="{7BD35581-5D47-E665-9BC9-8E2758509788}"/>
                </a:ext>
              </a:extLst>
            </p:cNvPr>
            <p:cNvCxnSpPr/>
            <p:nvPr/>
          </p:nvCxnSpPr>
          <p:spPr>
            <a:xfrm>
              <a:off x="8456612" y="6026289"/>
              <a:ext cx="0" cy="450706"/>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14BA1620-B3AA-DF08-2776-8EAA83E86757}"/>
                </a:ext>
              </a:extLst>
            </p:cNvPr>
            <p:cNvCxnSpPr>
              <a:cxnSpLocks/>
            </p:cNvCxnSpPr>
            <p:nvPr/>
          </p:nvCxnSpPr>
          <p:spPr>
            <a:xfrm flipV="1">
              <a:off x="8456609" y="380998"/>
              <a:ext cx="0" cy="450039"/>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23" name="Straight Connector 22">
            <a:extLst>
              <a:ext uri="{FF2B5EF4-FFF2-40B4-BE49-F238E27FC236}">
                <a16:creationId xmlns:a16="http://schemas.microsoft.com/office/drawing/2014/main" id="{A2D53A42-077B-77BB-0DCD-D9BD1954A428}"/>
              </a:ext>
            </a:extLst>
          </p:cNvPr>
          <p:cNvCxnSpPr/>
          <p:nvPr userDrawn="1"/>
        </p:nvCxnSpPr>
        <p:spPr>
          <a:xfrm rot="10800000">
            <a:off x="455611" y="831038"/>
            <a:ext cx="11353792"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C6BAE39-4731-4079-C5E5-5A17D541669C}"/>
              </a:ext>
            </a:extLst>
          </p:cNvPr>
          <p:cNvCxnSpPr/>
          <p:nvPr/>
        </p:nvCxnSpPr>
        <p:spPr>
          <a:xfrm>
            <a:off x="455618" y="6026955"/>
            <a:ext cx="11353790"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5344209"/>
      </p:ext>
    </p:extLst>
  </p:cSld>
  <p:clrMap bg1="dk1" tx1="lt1" bg2="dk2" tx2="lt2" accent1="accent1" accent2="accent2" accent3="accent3" accent4="accent4" accent5="accent5" accent6="accent6" hlink="hlink" folHlink="folHlink"/>
  <p:sldLayoutIdLst>
    <p:sldLayoutId id="214748367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74" r:id="rId11"/>
    <p:sldLayoutId id="2147483693" r:id="rId12"/>
    <p:sldLayoutId id="2147483694" r:id="rId13"/>
    <p:sldLayoutId id="2147483695"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defTabSz="914400" rtl="0" eaLnBrk="1" latinLnBrk="0" hangingPunct="1">
        <a:lnSpc>
          <a:spcPct val="90000"/>
        </a:lnSpc>
        <a:spcBef>
          <a:spcPct val="0"/>
        </a:spcBef>
        <a:buNone/>
        <a:defRPr sz="3600" b="1" kern="1200" cap="all" spc="0" baseline="0">
          <a:ln w="9525">
            <a:noFill/>
            <a:prstDash val="solid"/>
          </a:ln>
          <a:solidFill>
            <a:schemeClr val="tx2"/>
          </a:solidFill>
          <a:effectLst/>
          <a:latin typeface="+mj-lt"/>
          <a:ea typeface="+mj-ea"/>
          <a:cs typeface="+mj-cs"/>
        </a:defRPr>
      </a:lvl1pPr>
    </p:titleStyle>
    <p:bodyStyle>
      <a:lvl1pPr marL="228600" indent="-228600" algn="l" defTabSz="914400" rtl="0" eaLnBrk="1" latinLnBrk="0" hangingPunct="1">
        <a:lnSpc>
          <a:spcPct val="90000"/>
        </a:lnSpc>
        <a:spcBef>
          <a:spcPts val="1800"/>
        </a:spcBef>
        <a:spcAft>
          <a:spcPts val="0"/>
        </a:spcAft>
        <a:buClr>
          <a:schemeClr val="tx1"/>
        </a:buClr>
        <a:buSzPct val="100000"/>
        <a:buFont typeface="Arial" pitchFamily="34" charset="0"/>
        <a:buChar char="•"/>
        <a:defRPr sz="1600" kern="1200">
          <a:solidFill>
            <a:schemeClr val="tx1"/>
          </a:solidFill>
          <a:latin typeface="+mn-lt"/>
          <a:ea typeface="+mn-ea"/>
          <a:cs typeface="+mn-cs"/>
        </a:defRPr>
      </a:lvl1pPr>
      <a:lvl2pPr marL="231775" indent="0" algn="l" defTabSz="914400" rtl="0" eaLnBrk="1" latinLnBrk="0" hangingPunct="1">
        <a:lnSpc>
          <a:spcPct val="90000"/>
        </a:lnSpc>
        <a:spcBef>
          <a:spcPts val="1200"/>
        </a:spcBef>
        <a:buClr>
          <a:schemeClr val="tx1"/>
        </a:buClr>
        <a:buSzPct val="100000"/>
        <a:buFont typeface="Arial" pitchFamily="34" charset="0"/>
        <a:buNone/>
        <a:defRPr sz="1600" kern="1200">
          <a:solidFill>
            <a:schemeClr val="tx1"/>
          </a:solidFill>
          <a:latin typeface="+mn-lt"/>
          <a:ea typeface="+mn-ea"/>
          <a:cs typeface="+mn-cs"/>
        </a:defRPr>
      </a:lvl2pPr>
      <a:lvl3pPr marL="463550" indent="0" algn="l" defTabSz="914400" rtl="0" eaLnBrk="1" latinLnBrk="0" hangingPunct="1">
        <a:lnSpc>
          <a:spcPct val="90000"/>
        </a:lnSpc>
        <a:spcBef>
          <a:spcPts val="600"/>
        </a:spcBef>
        <a:buClr>
          <a:schemeClr val="tx1"/>
        </a:buClr>
        <a:buSzPct val="100000"/>
        <a:buFont typeface="Arial" pitchFamily="34" charset="0"/>
        <a:buNone/>
        <a:defRPr sz="1600" kern="1200">
          <a:solidFill>
            <a:schemeClr val="tx1"/>
          </a:solidFill>
          <a:latin typeface="+mn-lt"/>
          <a:ea typeface="+mn-ea"/>
          <a:cs typeface="+mn-cs"/>
        </a:defRPr>
      </a:lvl3pPr>
      <a:lvl4pPr marL="682625" indent="0" algn="l" defTabSz="914400" rtl="0" eaLnBrk="1" latinLnBrk="0" hangingPunct="1">
        <a:lnSpc>
          <a:spcPct val="90000"/>
        </a:lnSpc>
        <a:spcBef>
          <a:spcPts val="600"/>
        </a:spcBef>
        <a:buClr>
          <a:schemeClr val="tx1"/>
        </a:buClr>
        <a:buSzPct val="100000"/>
        <a:buFont typeface="Arial" pitchFamily="34" charset="0"/>
        <a:buNone/>
        <a:defRPr sz="1600" kern="1200">
          <a:solidFill>
            <a:schemeClr val="tx1"/>
          </a:solidFill>
          <a:latin typeface="+mn-lt"/>
          <a:ea typeface="+mn-ea"/>
          <a:cs typeface="+mn-cs"/>
        </a:defRPr>
      </a:lvl4pPr>
      <a:lvl5pPr marL="857250" indent="0" algn="l" defTabSz="914400" rtl="0" eaLnBrk="1" latinLnBrk="0" hangingPunct="1">
        <a:lnSpc>
          <a:spcPct val="90000"/>
        </a:lnSpc>
        <a:spcBef>
          <a:spcPts val="600"/>
        </a:spcBef>
        <a:buClr>
          <a:schemeClr val="tx1"/>
        </a:buClr>
        <a:buSzPct val="100000"/>
        <a:buFont typeface="Arial" pitchFamily="34" charset="0"/>
        <a:buNone/>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31.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20.jpeg"/></Relationships>
</file>

<file path=ppt/slides/_rels/slide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5.jpe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4" name="Google Shape;907;p79"/>
          <p:cNvSpPr txBox="1"/>
          <p:nvPr/>
        </p:nvSpPr>
        <p:spPr>
          <a:xfrm>
            <a:off x="5693847" y="2142668"/>
            <a:ext cx="3157280" cy="509708"/>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121867" tIns="121867" rIns="121867" bIns="121867">
            <a:spAutoFit/>
          </a:bodyPr>
          <a:lstStyle/>
          <a:p>
            <a:pPr>
              <a:lnSpc>
                <a:spcPct val="115000"/>
              </a:lnSpc>
              <a:spcBef>
                <a:spcPts val="2099"/>
              </a:spcBef>
              <a:defRPr sz="1600" b="1">
                <a:solidFill>
                  <a:srgbClr val="FFFFFF"/>
                </a:solidFill>
                <a:latin typeface="Roboto"/>
                <a:ea typeface="Roboto"/>
                <a:cs typeface="Roboto"/>
                <a:sym typeface="Roboto"/>
              </a:defRPr>
            </a:pPr>
            <a:r>
              <a:rPr sz="1600"/>
              <a:t>AI Boot Camp </a:t>
            </a:r>
            <a:r>
              <a:rPr sz="1600">
                <a:solidFill>
                  <a:srgbClr val="FCB912"/>
                </a:solidFill>
              </a:rPr>
              <a:t>Project 1</a:t>
            </a:r>
          </a:p>
        </p:txBody>
      </p:sp>
      <p:sp>
        <p:nvSpPr>
          <p:cNvPr id="1375" name="Google Shape;908;p79"/>
          <p:cNvSpPr txBox="1">
            <a:spLocks noGrp="1"/>
          </p:cNvSpPr>
          <p:nvPr>
            <p:ph type="title"/>
          </p:nvPr>
        </p:nvSpPr>
        <p:spPr>
          <a:xfrm>
            <a:off x="5644806" y="2634932"/>
            <a:ext cx="6282166" cy="1732651"/>
          </a:xfrm>
          <a:prstGeom prst="rect">
            <a:avLst/>
          </a:prstGeom>
        </p:spPr>
        <p:txBody>
          <a:bodyPr/>
          <a:lstStyle>
            <a:lvl1pPr defTabSz="832103">
              <a:defRPr sz="4800" b="0">
                <a:solidFill>
                  <a:srgbClr val="FFFFFF"/>
                </a:solidFill>
                <a:latin typeface="Roboto Medium"/>
                <a:ea typeface="Roboto Medium"/>
                <a:cs typeface="Roboto Medium"/>
                <a:sym typeface="Roboto Medium"/>
              </a:defRPr>
            </a:lvl1pPr>
          </a:lstStyle>
          <a:p>
            <a:r>
              <a:t>Accident Analysis Alliance</a:t>
            </a:r>
          </a:p>
        </p:txBody>
      </p:sp>
      <p:sp>
        <p:nvSpPr>
          <p:cNvPr id="1376" name="Google Shape;909;p79"/>
          <p:cNvSpPr txBox="1"/>
          <p:nvPr/>
        </p:nvSpPr>
        <p:spPr>
          <a:xfrm>
            <a:off x="1504702" y="4682024"/>
            <a:ext cx="5215343" cy="1486742"/>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121867" tIns="121867" rIns="121867" bIns="121867">
            <a:spAutoFit/>
          </a:bodyPr>
          <a:lstStyle/>
          <a:p>
            <a:pPr lvl="2">
              <a:lnSpc>
                <a:spcPct val="115000"/>
              </a:lnSpc>
              <a:spcBef>
                <a:spcPts val="2099"/>
              </a:spcBef>
              <a:defRPr sz="1800">
                <a:solidFill>
                  <a:srgbClr val="FFFFFF"/>
                </a:solidFill>
                <a:latin typeface="Roboto Medium"/>
                <a:ea typeface="Roboto Medium"/>
                <a:cs typeface="Roboto Medium"/>
                <a:sym typeface="Roboto Medium"/>
              </a:defRPr>
            </a:pPr>
            <a:r>
              <a:rPr sz="1799"/>
              <a:t>- Fredy Aguirre</a:t>
            </a:r>
            <a:br>
              <a:rPr sz="1799"/>
            </a:br>
            <a:r>
              <a:rPr sz="1799"/>
              <a:t>- Brian Hansen-Turton</a:t>
            </a:r>
            <a:br>
              <a:rPr sz="1799"/>
            </a:br>
            <a:r>
              <a:rPr sz="1799"/>
              <a:t>- Alan Hunt</a:t>
            </a:r>
            <a:br>
              <a:rPr sz="1799"/>
            </a:br>
            <a:r>
              <a:rPr sz="1799"/>
              <a:t>- Ketan Parekh</a:t>
            </a:r>
          </a:p>
        </p:txBody>
      </p:sp>
      <p:sp>
        <p:nvSpPr>
          <p:cNvPr id="1377" name="Google Shape;910;p79"/>
          <p:cNvSpPr/>
          <p:nvPr/>
        </p:nvSpPr>
        <p:spPr>
          <a:xfrm>
            <a:off x="5795490" y="2634939"/>
            <a:ext cx="1291166" cy="2"/>
          </a:xfrm>
          <a:prstGeom prst="line">
            <a:avLst/>
          </a:prstGeom>
          <a:ln w="19050">
            <a:solidFill>
              <a:srgbClr val="FFFFFF"/>
            </a:solidFill>
          </a:ln>
        </p:spPr>
        <p:txBody>
          <a:bodyPr lIns="45706" tIns="45706" rIns="45706" bIns="45706"/>
          <a:lstStyle/>
          <a:p>
            <a:endParaRPr sz="1799"/>
          </a:p>
        </p:txBody>
      </p:sp>
      <p:sp>
        <p:nvSpPr>
          <p:cNvPr id="1378" name="Google Shape;911;p79"/>
          <p:cNvSpPr/>
          <p:nvPr/>
        </p:nvSpPr>
        <p:spPr>
          <a:xfrm>
            <a:off x="5809418" y="2634807"/>
            <a:ext cx="7216598" cy="2"/>
          </a:xfrm>
          <a:prstGeom prst="line">
            <a:avLst/>
          </a:prstGeom>
          <a:ln w="19050">
            <a:solidFill>
              <a:srgbClr val="FFFFFF"/>
            </a:solidFill>
            <a:tailEnd type="oval"/>
          </a:ln>
        </p:spPr>
        <p:txBody>
          <a:bodyPr lIns="45706" tIns="45706" rIns="45706" bIns="45706"/>
          <a:lstStyle/>
          <a:p>
            <a:endParaRPr sz="1799"/>
          </a:p>
        </p:txBody>
      </p:sp>
      <p:grpSp>
        <p:nvGrpSpPr>
          <p:cNvPr id="1381" name="Image Gallery"/>
          <p:cNvGrpSpPr/>
          <p:nvPr/>
        </p:nvGrpSpPr>
        <p:grpSpPr>
          <a:xfrm>
            <a:off x="1502762" y="962667"/>
            <a:ext cx="3020484" cy="3851371"/>
            <a:chOff x="-1" y="0"/>
            <a:chExt cx="3021270" cy="3852374"/>
          </a:xfrm>
        </p:grpSpPr>
        <p:pic>
          <p:nvPicPr>
            <p:cNvPr id="1379" name="AAA.jpeg" descr="AAA.jpeg"/>
            <p:cNvPicPr>
              <a:picLocks noChangeAspect="1"/>
            </p:cNvPicPr>
            <p:nvPr/>
          </p:nvPicPr>
          <p:blipFill>
            <a:blip r:embed="rId3"/>
            <a:srcRect l="4844" r="4844"/>
            <a:stretch>
              <a:fillRect/>
            </a:stretch>
          </p:blipFill>
          <p:spPr>
            <a:xfrm>
              <a:off x="-1" y="0"/>
              <a:ext cx="3021270" cy="3345417"/>
            </a:xfrm>
            <a:prstGeom prst="rect">
              <a:avLst/>
            </a:prstGeom>
            <a:ln w="12700" cap="flat">
              <a:noFill/>
              <a:miter lim="400000"/>
            </a:ln>
            <a:effectLst/>
          </p:spPr>
        </p:pic>
        <p:sp>
          <p:nvSpPr>
            <p:cNvPr id="1380" name="Rectangle"/>
            <p:cNvSpPr txBox="1"/>
            <p:nvPr/>
          </p:nvSpPr>
          <p:spPr>
            <a:xfrm>
              <a:off x="0" y="3421615"/>
              <a:ext cx="3021269" cy="430759"/>
            </a:xfrm>
            <a:prstGeom prst="rect">
              <a:avLst/>
            </a:prstGeom>
            <a:noFill/>
            <a:ln w="12700" cap="flat">
              <a:noFill/>
              <a:miter lim="400000"/>
            </a:ln>
            <a:effectLst/>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76180" tIns="76180" rIns="76180" bIns="76180" numCol="1" anchor="t">
              <a:spAutoFit/>
            </a:bodyPr>
            <a:lstStyle/>
            <a:p>
              <a:r>
                <a:rPr sz="1799"/>
                <a:t> </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0" nodeType="clickEffect">
                                  <p:stCondLst>
                                    <p:cond delay="0"/>
                                  </p:stCondLst>
                                  <p:iterate>
                                    <p:tmAbs val="0"/>
                                  </p:iterate>
                                  <p:childTnLst>
                                    <p:set>
                                      <p:cBhvr>
                                        <p:cTn id="6" fill="hold"/>
                                        <p:tgtEl>
                                          <p:spTgt spid="1374"/>
                                        </p:tgtEl>
                                        <p:attrNameLst>
                                          <p:attrName>style.visibility</p:attrName>
                                        </p:attrNameLst>
                                      </p:cBhvr>
                                      <p:to>
                                        <p:strVal val="visible"/>
                                      </p:to>
                                    </p:set>
                                    <p:animEffect transition="in" filter="fade">
                                      <p:cBhvr>
                                        <p:cTn id="7" dur="1000"/>
                                        <p:tgtEl>
                                          <p:spTgt spid="1374"/>
                                        </p:tgtEl>
                                      </p:cBhvr>
                                    </p:animEffect>
                                  </p:childTnLst>
                                </p:cTn>
                              </p:par>
                            </p:childTnLst>
                          </p:cTn>
                        </p:par>
                        <p:par>
                          <p:cTn id="8" fill="hold">
                            <p:stCondLst>
                              <p:cond delay="1000"/>
                            </p:stCondLst>
                            <p:childTnLst>
                              <p:par>
                                <p:cTn id="9" presetID="10" presetClass="entr" fill="hold" grpId="0" nodeType="afterEffect">
                                  <p:stCondLst>
                                    <p:cond delay="0"/>
                                  </p:stCondLst>
                                  <p:iterate>
                                    <p:tmAbs val="0"/>
                                  </p:iterate>
                                  <p:childTnLst>
                                    <p:set>
                                      <p:cBhvr>
                                        <p:cTn id="10" fill="hold"/>
                                        <p:tgtEl>
                                          <p:spTgt spid="1375"/>
                                        </p:tgtEl>
                                        <p:attrNameLst>
                                          <p:attrName>style.visibility</p:attrName>
                                        </p:attrNameLst>
                                      </p:cBhvr>
                                      <p:to>
                                        <p:strVal val="visible"/>
                                      </p:to>
                                    </p:set>
                                    <p:animEffect transition="in" filter="fade">
                                      <p:cBhvr>
                                        <p:cTn id="11" dur="1000"/>
                                        <p:tgtEl>
                                          <p:spTgt spid="1375"/>
                                        </p:tgtEl>
                                      </p:cBhvr>
                                    </p:animEffect>
                                  </p:childTnLst>
                                </p:cTn>
                              </p:par>
                            </p:childTnLst>
                          </p:cTn>
                        </p:par>
                        <p:par>
                          <p:cTn id="12" fill="hold">
                            <p:stCondLst>
                              <p:cond delay="2000"/>
                            </p:stCondLst>
                            <p:childTnLst>
                              <p:par>
                                <p:cTn id="13" presetID="10" presetClass="entr" fill="hold" grpId="0" nodeType="afterEffect">
                                  <p:stCondLst>
                                    <p:cond delay="0"/>
                                  </p:stCondLst>
                                  <p:iterate>
                                    <p:tmAbs val="0"/>
                                  </p:iterate>
                                  <p:childTnLst>
                                    <p:set>
                                      <p:cBhvr>
                                        <p:cTn id="14" fill="hold"/>
                                        <p:tgtEl>
                                          <p:spTgt spid="1376"/>
                                        </p:tgtEl>
                                        <p:attrNameLst>
                                          <p:attrName>style.visibility</p:attrName>
                                        </p:attrNameLst>
                                      </p:cBhvr>
                                      <p:to>
                                        <p:strVal val="visible"/>
                                      </p:to>
                                    </p:set>
                                    <p:animEffect transition="in" filter="fade">
                                      <p:cBhvr>
                                        <p:cTn id="15" dur="1000"/>
                                        <p:tgtEl>
                                          <p:spTgt spid="1376"/>
                                        </p:tgtEl>
                                      </p:cBhvr>
                                    </p:animEffect>
                                  </p:childTnLst>
                                </p:cTn>
                              </p:par>
                            </p:childTnLst>
                          </p:cTn>
                        </p:par>
                        <p:par>
                          <p:cTn id="16" fill="hold">
                            <p:stCondLst>
                              <p:cond delay="3000"/>
                            </p:stCondLst>
                            <p:childTnLst>
                              <p:par>
                                <p:cTn id="17" presetID="10" presetClass="entr" fill="hold" grpId="0" nodeType="afterEffect">
                                  <p:stCondLst>
                                    <p:cond delay="0"/>
                                  </p:stCondLst>
                                  <p:iterate>
                                    <p:tmAbs val="0"/>
                                  </p:iterate>
                                  <p:childTnLst>
                                    <p:set>
                                      <p:cBhvr>
                                        <p:cTn id="18" fill="hold"/>
                                        <p:tgtEl>
                                          <p:spTgt spid="1377"/>
                                        </p:tgtEl>
                                        <p:attrNameLst>
                                          <p:attrName>style.visibility</p:attrName>
                                        </p:attrNameLst>
                                      </p:cBhvr>
                                      <p:to>
                                        <p:strVal val="visible"/>
                                      </p:to>
                                    </p:set>
                                    <p:animEffect transition="in" filter="fade">
                                      <p:cBhvr>
                                        <p:cTn id="19" dur="1000"/>
                                        <p:tgtEl>
                                          <p:spTgt spid="13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74" grpId="0" animBg="1" advAuto="0"/>
      <p:bldP spid="1375" grpId="0" animBg="1" advAuto="0"/>
      <p:bldP spid="1376" grpId="0" animBg="1" advAuto="0"/>
      <p:bldP spid="1377" grpId="0" animBg="1" advAuto="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71B88-781A-C5F0-DF9B-0CD6E8E666E0}"/>
              </a:ext>
            </a:extLst>
          </p:cNvPr>
          <p:cNvSpPr>
            <a:spLocks noGrp="1"/>
          </p:cNvSpPr>
          <p:nvPr>
            <p:ph type="title"/>
          </p:nvPr>
        </p:nvSpPr>
        <p:spPr/>
        <p:txBody>
          <a:bodyPr/>
          <a:lstStyle/>
          <a:p>
            <a:endParaRPr lang="en-US"/>
          </a:p>
        </p:txBody>
      </p:sp>
      <p:sp>
        <p:nvSpPr>
          <p:cNvPr id="5" name="Slide Number Placeholder 4">
            <a:extLst>
              <a:ext uri="{FF2B5EF4-FFF2-40B4-BE49-F238E27FC236}">
                <a16:creationId xmlns:a16="http://schemas.microsoft.com/office/drawing/2014/main" id="{49110C1C-3C69-8419-BA92-EF6881B77F63}"/>
              </a:ext>
            </a:extLst>
          </p:cNvPr>
          <p:cNvSpPr>
            <a:spLocks noGrp="1"/>
          </p:cNvSpPr>
          <p:nvPr>
            <p:ph type="sldNum" sz="quarter" idx="12"/>
          </p:nvPr>
        </p:nvSpPr>
        <p:spPr/>
        <p:txBody>
          <a:bodyPr/>
          <a:lstStyle/>
          <a:p>
            <a:fld id="{2A013F82-EE5E-44EE-A61D-E31C6657F26F}" type="slidenum">
              <a:rPr lang="en-US" smtClean="0"/>
              <a:pPr/>
              <a:t>10</a:t>
            </a:fld>
            <a:endParaRPr lang="en-US"/>
          </a:p>
        </p:txBody>
      </p:sp>
      <p:pic>
        <p:nvPicPr>
          <p:cNvPr id="7" name="Heat_Map_1">
            <a:hlinkClick r:id="" action="ppaction://media"/>
            <a:extLst>
              <a:ext uri="{FF2B5EF4-FFF2-40B4-BE49-F238E27FC236}">
                <a16:creationId xmlns:a16="http://schemas.microsoft.com/office/drawing/2014/main" id="{73413FF1-3E41-E981-A474-85340E59465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67914" y="986102"/>
            <a:ext cx="11346131" cy="4930708"/>
          </a:xfrm>
          <a:prstGeom prst="rect">
            <a:avLst/>
          </a:prstGeom>
        </p:spPr>
      </p:pic>
      <p:sp>
        <p:nvSpPr>
          <p:cNvPr id="8" name="TextBox 7">
            <a:extLst>
              <a:ext uri="{FF2B5EF4-FFF2-40B4-BE49-F238E27FC236}">
                <a16:creationId xmlns:a16="http://schemas.microsoft.com/office/drawing/2014/main" id="{9BE9429B-92DB-F236-4651-5CB72F23BA1E}"/>
              </a:ext>
            </a:extLst>
          </p:cNvPr>
          <p:cNvSpPr txBox="1"/>
          <p:nvPr/>
        </p:nvSpPr>
        <p:spPr>
          <a:xfrm>
            <a:off x="3915833" y="413292"/>
            <a:ext cx="4476750" cy="369332"/>
          </a:xfrm>
          <a:prstGeom prst="rect">
            <a:avLst/>
          </a:prstGeom>
          <a:noFill/>
          <a:ln>
            <a:solidFill>
              <a:schemeClr val="bg2"/>
            </a:solidFill>
          </a:ln>
          <a:effectLst>
            <a:outerShdw blurRad="63500" dist="38100" dir="2700000">
              <a:srgbClr val="000000">
                <a:alpha val="40000"/>
              </a:srgbClr>
            </a:outerShdw>
            <a:reflection stA="40000" endPos="54000" dist="50800" dir="5400000" sy="-100000" algn="bl" rotWithShape="0"/>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r>
              <a:rPr lang="en-US"/>
              <a:t>Heat Map for 2024 Car Crashes</a:t>
            </a:r>
          </a:p>
        </p:txBody>
      </p:sp>
      <p:sp>
        <p:nvSpPr>
          <p:cNvPr id="10" name="TextBox 9">
            <a:extLst>
              <a:ext uri="{FF2B5EF4-FFF2-40B4-BE49-F238E27FC236}">
                <a16:creationId xmlns:a16="http://schemas.microsoft.com/office/drawing/2014/main" id="{1AC7ACB7-8301-5F01-2943-E3868901B84A}"/>
              </a:ext>
            </a:extLst>
          </p:cNvPr>
          <p:cNvSpPr txBox="1"/>
          <p:nvPr/>
        </p:nvSpPr>
        <p:spPr>
          <a:xfrm>
            <a:off x="566016" y="6071463"/>
            <a:ext cx="2196435"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r>
              <a:rPr lang="en-US" sz="1600"/>
              <a:t>2024 car crashes</a:t>
            </a:r>
          </a:p>
        </p:txBody>
      </p:sp>
      <p:sp>
        <p:nvSpPr>
          <p:cNvPr id="12" name="TextBox 11">
            <a:extLst>
              <a:ext uri="{FF2B5EF4-FFF2-40B4-BE49-F238E27FC236}">
                <a16:creationId xmlns:a16="http://schemas.microsoft.com/office/drawing/2014/main" id="{F9A9C463-BF2D-5BA1-0636-740B02689D7D}"/>
              </a:ext>
            </a:extLst>
          </p:cNvPr>
          <p:cNvSpPr txBox="1"/>
          <p:nvPr/>
        </p:nvSpPr>
        <p:spPr>
          <a:xfrm>
            <a:off x="3850498" y="6071463"/>
            <a:ext cx="2528256"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r>
              <a:rPr lang="en-US" sz="1600"/>
              <a:t>Intersection hotspots</a:t>
            </a:r>
          </a:p>
        </p:txBody>
      </p:sp>
      <p:sp>
        <p:nvSpPr>
          <p:cNvPr id="14" name="TextBox 13">
            <a:extLst>
              <a:ext uri="{FF2B5EF4-FFF2-40B4-BE49-F238E27FC236}">
                <a16:creationId xmlns:a16="http://schemas.microsoft.com/office/drawing/2014/main" id="{AAD01B9C-8C39-C240-929C-80D6FCB8EEDC}"/>
              </a:ext>
            </a:extLst>
          </p:cNvPr>
          <p:cNvSpPr txBox="1"/>
          <p:nvPr/>
        </p:nvSpPr>
        <p:spPr>
          <a:xfrm>
            <a:off x="8538113" y="6065028"/>
            <a:ext cx="2217274"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r>
              <a:rPr lang="en-US" sz="1600"/>
              <a:t>Map functionality</a:t>
            </a:r>
          </a:p>
        </p:txBody>
      </p:sp>
    </p:spTree>
    <p:extLst>
      <p:ext uri="{BB962C8B-B14F-4D97-AF65-F5344CB8AC3E}">
        <p14:creationId xmlns:p14="http://schemas.microsoft.com/office/powerpoint/2010/main" val="22010101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6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D1E9C0C-C4CB-C127-3C16-C9FCF98B73CB}"/>
              </a:ext>
            </a:extLst>
          </p:cNvPr>
          <p:cNvSpPr>
            <a:spLocks noGrp="1"/>
          </p:cNvSpPr>
          <p:nvPr>
            <p:ph type="sldNum" sz="quarter" idx="12"/>
          </p:nvPr>
        </p:nvSpPr>
        <p:spPr>
          <a:xfrm>
            <a:off x="10895012" y="6102626"/>
            <a:ext cx="838201" cy="276228"/>
          </a:xfrm>
        </p:spPr>
        <p:txBody>
          <a:bodyPr anchor="ctr">
            <a:normAutofit/>
          </a:bodyPr>
          <a:lstStyle/>
          <a:p>
            <a:pPr>
              <a:spcAft>
                <a:spcPts val="600"/>
              </a:spcAft>
            </a:pPr>
            <a:fld id="{2A013F82-EE5E-44EE-A61D-E31C6657F26F}" type="slidenum">
              <a:rPr lang="en-US" smtClean="0"/>
              <a:pPr>
                <a:spcAft>
                  <a:spcPts val="600"/>
                </a:spcAft>
              </a:pPr>
              <a:t>11</a:t>
            </a:fld>
            <a:endParaRPr lang="en-US"/>
          </a:p>
        </p:txBody>
      </p:sp>
      <p:pic>
        <p:nvPicPr>
          <p:cNvPr id="15" name="Heat_Map_2">
            <a:hlinkClick r:id="" action="ppaction://media"/>
            <a:extLst>
              <a:ext uri="{FF2B5EF4-FFF2-40B4-BE49-F238E27FC236}">
                <a16:creationId xmlns:a16="http://schemas.microsoft.com/office/drawing/2014/main" id="{5A3AB8FE-FACE-5EC5-0FD8-6CB39F11CB91}"/>
              </a:ext>
            </a:extLst>
          </p:cNvPr>
          <p:cNvPicPr>
            <a:picLocks noChangeAspect="1"/>
          </p:cNvPicPr>
          <p:nvPr>
            <a:videoFile r:link="rId1"/>
            <p:extLst>
              <p:ext uri="{DAA4B4D4-6D71-4841-9C94-3DE7FCFB9230}">
                <p14:media xmlns:p14="http://schemas.microsoft.com/office/powerpoint/2010/main" r:embed="rId2">
                  <p14:trim end="2423"/>
                </p14:media>
              </p:ext>
            </p:extLst>
          </p:nvPr>
        </p:nvPicPr>
        <p:blipFill>
          <a:blip r:embed="rId4"/>
          <a:stretch>
            <a:fillRect/>
          </a:stretch>
        </p:blipFill>
        <p:spPr>
          <a:xfrm>
            <a:off x="477916" y="950383"/>
            <a:ext cx="11329571" cy="4936173"/>
          </a:xfrm>
          <a:prstGeom prst="rect">
            <a:avLst/>
          </a:prstGeom>
        </p:spPr>
      </p:pic>
      <p:sp>
        <p:nvSpPr>
          <p:cNvPr id="18" name="TextBox 17">
            <a:extLst>
              <a:ext uri="{FF2B5EF4-FFF2-40B4-BE49-F238E27FC236}">
                <a16:creationId xmlns:a16="http://schemas.microsoft.com/office/drawing/2014/main" id="{3C142731-81D2-77D6-38AB-342748994AC0}"/>
              </a:ext>
            </a:extLst>
          </p:cNvPr>
          <p:cNvSpPr txBox="1"/>
          <p:nvPr/>
        </p:nvSpPr>
        <p:spPr>
          <a:xfrm>
            <a:off x="3915833" y="413292"/>
            <a:ext cx="4476750" cy="369332"/>
          </a:xfrm>
          <a:prstGeom prst="rect">
            <a:avLst/>
          </a:prstGeom>
          <a:noFill/>
          <a:ln>
            <a:solidFill>
              <a:schemeClr val="bg2"/>
            </a:solidFill>
          </a:ln>
          <a:effectLst>
            <a:outerShdw blurRad="63500" dist="38100" dir="2700000">
              <a:srgbClr val="000000">
                <a:alpha val="40000"/>
              </a:srgbClr>
            </a:outerShdw>
            <a:reflection stA="40000" endPos="54000" dist="50800" dir="5400000" sy="-100000" algn="bl" rotWithShape="0"/>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r>
              <a:rPr lang="en-US"/>
              <a:t>Heat Map for Icy Road Car Crashes</a:t>
            </a:r>
          </a:p>
        </p:txBody>
      </p:sp>
      <p:sp>
        <p:nvSpPr>
          <p:cNvPr id="21" name="TextBox 20">
            <a:extLst>
              <a:ext uri="{FF2B5EF4-FFF2-40B4-BE49-F238E27FC236}">
                <a16:creationId xmlns:a16="http://schemas.microsoft.com/office/drawing/2014/main" id="{3FBFA51C-5D9D-60F3-3F88-612FDC55CBA2}"/>
              </a:ext>
            </a:extLst>
          </p:cNvPr>
          <p:cNvSpPr txBox="1"/>
          <p:nvPr/>
        </p:nvSpPr>
        <p:spPr>
          <a:xfrm>
            <a:off x="566016" y="6071463"/>
            <a:ext cx="2630848"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r>
              <a:rPr lang="en-US" sz="1600">
                <a:latin typeface="Roboto"/>
                <a:ea typeface="Roboto"/>
                <a:cs typeface="Roboto"/>
              </a:rPr>
              <a:t>2015-2024 time interval</a:t>
            </a:r>
            <a:endParaRPr lang="en-US" sz="1600">
              <a:latin typeface="Roboto" panose="02000000000000000000" pitchFamily="2" charset="0"/>
              <a:ea typeface="Roboto" panose="02000000000000000000" pitchFamily="2" charset="0"/>
              <a:cs typeface="Roboto" panose="02000000000000000000" pitchFamily="2" charset="0"/>
            </a:endParaRPr>
          </a:p>
        </p:txBody>
      </p:sp>
      <p:sp>
        <p:nvSpPr>
          <p:cNvPr id="23" name="TextBox 22">
            <a:extLst>
              <a:ext uri="{FF2B5EF4-FFF2-40B4-BE49-F238E27FC236}">
                <a16:creationId xmlns:a16="http://schemas.microsoft.com/office/drawing/2014/main" id="{DE3614F6-35EF-25AE-7B17-45B46A38237D}"/>
              </a:ext>
            </a:extLst>
          </p:cNvPr>
          <p:cNvSpPr txBox="1"/>
          <p:nvPr/>
        </p:nvSpPr>
        <p:spPr>
          <a:xfrm>
            <a:off x="3850498" y="6071463"/>
            <a:ext cx="2313454"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r>
              <a:rPr lang="en-US" sz="1600">
                <a:latin typeface="Roboto"/>
                <a:ea typeface="Roboto"/>
                <a:cs typeface="Roboto"/>
              </a:rPr>
              <a:t>Icy road car crashes</a:t>
            </a:r>
            <a:endParaRPr lang="en-US" sz="1600">
              <a:latin typeface="Roboto" panose="02000000000000000000" pitchFamily="2" charset="0"/>
              <a:ea typeface="Roboto" panose="02000000000000000000" pitchFamily="2" charset="0"/>
              <a:cs typeface="Roboto" panose="02000000000000000000" pitchFamily="2" charset="0"/>
            </a:endParaRPr>
          </a:p>
        </p:txBody>
      </p:sp>
      <p:sp>
        <p:nvSpPr>
          <p:cNvPr id="27" name="TextBox 26">
            <a:extLst>
              <a:ext uri="{FF2B5EF4-FFF2-40B4-BE49-F238E27FC236}">
                <a16:creationId xmlns:a16="http://schemas.microsoft.com/office/drawing/2014/main" id="{6C19E0DD-9A18-3DAA-A5B5-9AB63932D3FA}"/>
              </a:ext>
            </a:extLst>
          </p:cNvPr>
          <p:cNvSpPr txBox="1"/>
          <p:nvPr/>
        </p:nvSpPr>
        <p:spPr>
          <a:xfrm>
            <a:off x="8538113" y="6065028"/>
            <a:ext cx="473206"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endParaRPr lang="en-US" sz="1600"/>
          </a:p>
        </p:txBody>
      </p:sp>
      <p:sp>
        <p:nvSpPr>
          <p:cNvPr id="29" name="TextBox 28">
            <a:extLst>
              <a:ext uri="{FF2B5EF4-FFF2-40B4-BE49-F238E27FC236}">
                <a16:creationId xmlns:a16="http://schemas.microsoft.com/office/drawing/2014/main" id="{A8F64465-7F0C-DF56-F1FE-C7857098C955}"/>
              </a:ext>
            </a:extLst>
          </p:cNvPr>
          <p:cNvSpPr txBox="1"/>
          <p:nvPr/>
        </p:nvSpPr>
        <p:spPr>
          <a:xfrm>
            <a:off x="8538113" y="6065028"/>
            <a:ext cx="2855269"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r>
              <a:rPr lang="en-US" sz="1600">
                <a:latin typeface="Roboto"/>
                <a:ea typeface="Roboto"/>
                <a:cs typeface="Roboto"/>
              </a:rPr>
              <a:t>Identifying road segments</a:t>
            </a:r>
            <a:endParaRPr lang="en-US" sz="160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7833110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520AAFF-EB73-2616-468A-ADED2BC91B85}"/>
              </a:ext>
            </a:extLst>
          </p:cNvPr>
          <p:cNvSpPr>
            <a:spLocks noGrp="1"/>
          </p:cNvSpPr>
          <p:nvPr>
            <p:ph sz="quarter" idx="14"/>
          </p:nvPr>
        </p:nvSpPr>
        <p:spPr>
          <a:xfrm>
            <a:off x="914400" y="2971800"/>
            <a:ext cx="4645152" cy="2807208"/>
          </a:xfrm>
        </p:spPr>
        <p:txBody>
          <a:bodyPr>
            <a:normAutofit/>
          </a:bodyPr>
          <a:lstStyle/>
          <a:p>
            <a:pPr marL="0" indent="0">
              <a:spcBef>
                <a:spcPts val="0"/>
              </a:spcBef>
              <a:buNone/>
            </a:pPr>
            <a:br>
              <a:rPr lang="en-US"/>
            </a:br>
            <a:endParaRPr lang="en-US"/>
          </a:p>
        </p:txBody>
      </p:sp>
      <p:sp>
        <p:nvSpPr>
          <p:cNvPr id="6" name="Content Placeholder 5">
            <a:extLst>
              <a:ext uri="{FF2B5EF4-FFF2-40B4-BE49-F238E27FC236}">
                <a16:creationId xmlns:a16="http://schemas.microsoft.com/office/drawing/2014/main" id="{E3218F0B-B504-6696-E489-1F5DC12CA34E}"/>
              </a:ext>
            </a:extLst>
          </p:cNvPr>
          <p:cNvSpPr>
            <a:spLocks noGrp="1"/>
          </p:cNvSpPr>
          <p:nvPr>
            <p:ph sz="quarter" idx="13"/>
          </p:nvPr>
        </p:nvSpPr>
        <p:spPr>
          <a:xfrm>
            <a:off x="6784848" y="2971800"/>
            <a:ext cx="4645152" cy="2807208"/>
          </a:xfrm>
        </p:spPr>
        <p:txBody>
          <a:bodyPr/>
          <a:lstStyle/>
          <a:p>
            <a:endParaRPr lang="en-US"/>
          </a:p>
          <a:p>
            <a:endParaRPr lang="en-US"/>
          </a:p>
          <a:p>
            <a:endParaRPr lang="en-US"/>
          </a:p>
        </p:txBody>
      </p:sp>
      <p:sp>
        <p:nvSpPr>
          <p:cNvPr id="2" name="Slide Number Placeholder 1">
            <a:extLst>
              <a:ext uri="{FF2B5EF4-FFF2-40B4-BE49-F238E27FC236}">
                <a16:creationId xmlns:a16="http://schemas.microsoft.com/office/drawing/2014/main" id="{0EE0FE1F-B9B1-D567-E5F7-F22AC840BAD3}"/>
              </a:ext>
            </a:extLst>
          </p:cNvPr>
          <p:cNvSpPr>
            <a:spLocks noGrp="1"/>
          </p:cNvSpPr>
          <p:nvPr>
            <p:ph type="sldNum" sz="quarter" idx="12"/>
          </p:nvPr>
        </p:nvSpPr>
        <p:spPr/>
        <p:txBody>
          <a:bodyPr/>
          <a:lstStyle/>
          <a:p>
            <a:fld id="{2A013F82-EE5E-44EE-A61D-E31C6657F26F}" type="slidenum">
              <a:rPr lang="en-US" smtClean="0"/>
              <a:pPr/>
              <a:t>12</a:t>
            </a:fld>
            <a:endParaRPr lang="en-US"/>
          </a:p>
        </p:txBody>
      </p:sp>
      <p:pic>
        <p:nvPicPr>
          <p:cNvPr id="4" name="Heat_Map_3">
            <a:hlinkClick r:id="" action="ppaction://media"/>
            <a:extLst>
              <a:ext uri="{FF2B5EF4-FFF2-40B4-BE49-F238E27FC236}">
                <a16:creationId xmlns:a16="http://schemas.microsoft.com/office/drawing/2014/main" id="{AE03CF9F-4E7D-6EEB-1AE2-BC3CC68D614D}"/>
              </a:ext>
            </a:extLst>
          </p:cNvPr>
          <p:cNvPicPr>
            <a:picLocks noChangeAspect="1"/>
          </p:cNvPicPr>
          <p:nvPr>
            <a:videoFile r:link="rId1"/>
            <p:extLst>
              <p:ext uri="{DAA4B4D4-6D71-4841-9C94-3DE7FCFB9230}">
                <p14:media xmlns:p14="http://schemas.microsoft.com/office/powerpoint/2010/main" r:embed="rId2">
                  <p14:trim end="10701"/>
                </p14:media>
              </p:ext>
            </p:extLst>
          </p:nvPr>
        </p:nvPicPr>
        <p:blipFill>
          <a:blip r:embed="rId5"/>
          <a:stretch>
            <a:fillRect/>
          </a:stretch>
        </p:blipFill>
        <p:spPr>
          <a:xfrm>
            <a:off x="488505" y="1003300"/>
            <a:ext cx="11318558" cy="4882409"/>
          </a:xfrm>
          <a:prstGeom prst="rect">
            <a:avLst/>
          </a:prstGeom>
        </p:spPr>
      </p:pic>
      <p:sp>
        <p:nvSpPr>
          <p:cNvPr id="13" name="TextBox 12">
            <a:extLst>
              <a:ext uri="{FF2B5EF4-FFF2-40B4-BE49-F238E27FC236}">
                <a16:creationId xmlns:a16="http://schemas.microsoft.com/office/drawing/2014/main" id="{4910B641-F2BC-7C91-3B2B-5C8739EC5A46}"/>
              </a:ext>
            </a:extLst>
          </p:cNvPr>
          <p:cNvSpPr txBox="1"/>
          <p:nvPr/>
        </p:nvSpPr>
        <p:spPr>
          <a:xfrm>
            <a:off x="3915833" y="413292"/>
            <a:ext cx="4476750" cy="369332"/>
          </a:xfrm>
          <a:prstGeom prst="rect">
            <a:avLst/>
          </a:prstGeom>
          <a:noFill/>
          <a:ln>
            <a:solidFill>
              <a:schemeClr val="bg2"/>
            </a:solidFill>
          </a:ln>
          <a:effectLst>
            <a:outerShdw blurRad="63500" dist="38100" dir="2700000">
              <a:srgbClr val="000000">
                <a:alpha val="40000"/>
              </a:srgbClr>
            </a:outerShdw>
            <a:reflection stA="40000" endPos="54000" dist="50800" dir="5400000" sy="-100000" algn="bl" rotWithShape="0"/>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r>
              <a:rPr lang="en-US"/>
              <a:t>Heat Map for Fatal Car Crashes</a:t>
            </a:r>
          </a:p>
        </p:txBody>
      </p:sp>
      <p:sp>
        <p:nvSpPr>
          <p:cNvPr id="15" name="TextBox 14">
            <a:extLst>
              <a:ext uri="{FF2B5EF4-FFF2-40B4-BE49-F238E27FC236}">
                <a16:creationId xmlns:a16="http://schemas.microsoft.com/office/drawing/2014/main" id="{9D1B0E2B-DC2B-7267-5D91-74E1E0414903}"/>
              </a:ext>
            </a:extLst>
          </p:cNvPr>
          <p:cNvSpPr txBox="1"/>
          <p:nvPr/>
        </p:nvSpPr>
        <p:spPr>
          <a:xfrm>
            <a:off x="566016" y="6071463"/>
            <a:ext cx="2630848"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r>
              <a:rPr lang="en-US" sz="1600">
                <a:latin typeface="Roboto"/>
                <a:ea typeface="Roboto"/>
                <a:cs typeface="Roboto"/>
              </a:rPr>
              <a:t>2015-2024 time interval</a:t>
            </a:r>
            <a:endParaRPr lang="en-US" sz="1600">
              <a:latin typeface="Roboto" panose="02000000000000000000" pitchFamily="2" charset="0"/>
              <a:ea typeface="Roboto" panose="02000000000000000000" pitchFamily="2" charset="0"/>
              <a:cs typeface="Roboto" panose="02000000000000000000" pitchFamily="2" charset="0"/>
            </a:endParaRPr>
          </a:p>
        </p:txBody>
      </p:sp>
      <p:sp>
        <p:nvSpPr>
          <p:cNvPr id="17" name="TextBox 16">
            <a:extLst>
              <a:ext uri="{FF2B5EF4-FFF2-40B4-BE49-F238E27FC236}">
                <a16:creationId xmlns:a16="http://schemas.microsoft.com/office/drawing/2014/main" id="{37887320-B71A-A972-35CE-0F903C11F425}"/>
              </a:ext>
            </a:extLst>
          </p:cNvPr>
          <p:cNvSpPr txBox="1"/>
          <p:nvPr/>
        </p:nvSpPr>
        <p:spPr>
          <a:xfrm>
            <a:off x="3850498" y="6071463"/>
            <a:ext cx="2507418"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r>
              <a:rPr lang="en-US" sz="1600">
                <a:latin typeface="Roboto"/>
                <a:ea typeface="Roboto"/>
                <a:cs typeface="Roboto"/>
              </a:rPr>
              <a:t>Fatal road car crashes</a:t>
            </a:r>
            <a:endParaRPr lang="en-US" sz="1600">
              <a:latin typeface="Roboto" panose="02000000000000000000" pitchFamily="2" charset="0"/>
              <a:ea typeface="Roboto" panose="02000000000000000000" pitchFamily="2" charset="0"/>
              <a:cs typeface="Roboto" panose="02000000000000000000" pitchFamily="2" charset="0"/>
            </a:endParaRPr>
          </a:p>
        </p:txBody>
      </p:sp>
      <p:sp>
        <p:nvSpPr>
          <p:cNvPr id="19" name="TextBox 18">
            <a:extLst>
              <a:ext uri="{FF2B5EF4-FFF2-40B4-BE49-F238E27FC236}">
                <a16:creationId xmlns:a16="http://schemas.microsoft.com/office/drawing/2014/main" id="{A72998CF-4D62-0C8E-2226-011F58AB981F}"/>
              </a:ext>
            </a:extLst>
          </p:cNvPr>
          <p:cNvSpPr txBox="1"/>
          <p:nvPr/>
        </p:nvSpPr>
        <p:spPr>
          <a:xfrm>
            <a:off x="8538113" y="6065028"/>
            <a:ext cx="2855269" cy="338554"/>
          </a:xfrm>
          <a:prstGeom prst="rect">
            <a:avLst/>
          </a:prstGeom>
          <a:noFill/>
          <a:ln>
            <a:solidFill>
              <a:schemeClr val="bg2"/>
            </a:solidFill>
          </a:ln>
        </p:spPr>
        <p:txBody>
          <a:bodyPr wrap="none" lIns="91440" tIns="45720" rIns="91440" bIns="45720" rtlCol="0" anchor="ctr" anchorCtr="1">
            <a:spAutoFit/>
          </a:bodyPr>
          <a:lstStyle/>
          <a:p>
            <a:pPr marL="285750" indent="-285750">
              <a:buFont typeface="Wingdings" pitchFamily="2" charset="2"/>
              <a:buChar char="q"/>
            </a:pPr>
            <a:r>
              <a:rPr lang="en-US" sz="1600">
                <a:latin typeface="Roboto"/>
                <a:ea typeface="Roboto"/>
                <a:cs typeface="Roboto"/>
              </a:rPr>
              <a:t>Identifying road segments</a:t>
            </a:r>
            <a:endParaRPr lang="en-US" sz="160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1704006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group of wooden letters on a table&#10;&#10;Description automatically generated">
            <a:extLst>
              <a:ext uri="{FF2B5EF4-FFF2-40B4-BE49-F238E27FC236}">
                <a16:creationId xmlns:a16="http://schemas.microsoft.com/office/drawing/2014/main" id="{D360F7E8-A561-42C3-1995-A2D853D95AA7}"/>
              </a:ext>
            </a:extLst>
          </p:cNvPr>
          <p:cNvPicPr>
            <a:picLocks noChangeAspect="1"/>
          </p:cNvPicPr>
          <p:nvPr/>
        </p:nvPicPr>
        <p:blipFill>
          <a:blip r:embed="rId3"/>
          <a:srcRect r="9090" b="-2"/>
          <a:stretch/>
        </p:blipFill>
        <p:spPr>
          <a:xfrm>
            <a:off x="964499" y="1743324"/>
            <a:ext cx="4737053" cy="3478190"/>
          </a:xfrm>
          <a:prstGeom prst="rect">
            <a:avLst/>
          </a:prstGeom>
          <a:noFill/>
        </p:spPr>
      </p:pic>
      <p:sp>
        <p:nvSpPr>
          <p:cNvPr id="5" name="Subtitle 4">
            <a:extLst>
              <a:ext uri="{FF2B5EF4-FFF2-40B4-BE49-F238E27FC236}">
                <a16:creationId xmlns:a16="http://schemas.microsoft.com/office/drawing/2014/main" id="{B441780E-AAD7-DE85-611D-B6AE039900CB}"/>
              </a:ext>
            </a:extLst>
          </p:cNvPr>
          <p:cNvSpPr>
            <a:spLocks noGrp="1"/>
          </p:cNvSpPr>
          <p:nvPr>
            <p:ph sz="quarter" idx="13"/>
          </p:nvPr>
        </p:nvSpPr>
        <p:spPr>
          <a:xfrm>
            <a:off x="6702552" y="2304288"/>
            <a:ext cx="4645152" cy="2999232"/>
          </a:xfrm>
        </p:spPr>
        <p:txBody>
          <a:bodyPr vert="horz" lIns="91440" tIns="45720" rIns="91440" bIns="45720" rtlCol="0" anchor="ctr">
            <a:normAutofit/>
          </a:bodyPr>
          <a:lstStyle/>
          <a:p>
            <a:pPr marL="285750" indent="-285750">
              <a:buFont typeface="Arial"/>
              <a:buChar char="•"/>
            </a:pPr>
            <a:r>
              <a:rPr lang="en-US" b="0">
                <a:latin typeface="Roboto" panose="02000000000000000000" pitchFamily="2" charset="0"/>
                <a:ea typeface="Roboto" panose="02000000000000000000" pitchFamily="2" charset="0"/>
                <a:cs typeface="Roboto" panose="02000000000000000000" pitchFamily="2" charset="0"/>
              </a:rPr>
              <a:t>Too many data sets</a:t>
            </a:r>
            <a:endParaRPr lang="en-US">
              <a:latin typeface="Roboto" panose="02000000000000000000" pitchFamily="2" charset="0"/>
              <a:ea typeface="Roboto" panose="02000000000000000000" pitchFamily="2" charset="0"/>
              <a:cs typeface="Roboto" panose="02000000000000000000" pitchFamily="2" charset="0"/>
            </a:endParaRPr>
          </a:p>
          <a:p>
            <a:pPr marL="285750" indent="-285750">
              <a:buFont typeface="Arial"/>
              <a:buChar char="•"/>
            </a:pPr>
            <a:r>
              <a:rPr lang="en-US" b="0">
                <a:latin typeface="Roboto" panose="02000000000000000000" pitchFamily="2" charset="0"/>
                <a:ea typeface="Roboto" panose="02000000000000000000" pitchFamily="2" charset="0"/>
                <a:cs typeface="Roboto" panose="02000000000000000000" pitchFamily="2" charset="0"/>
              </a:rPr>
              <a:t>Difficult to align the data</a:t>
            </a:r>
            <a:endParaRPr lang="en-US">
              <a:latin typeface="Roboto" panose="02000000000000000000" pitchFamily="2" charset="0"/>
              <a:ea typeface="Roboto" panose="02000000000000000000" pitchFamily="2" charset="0"/>
              <a:cs typeface="Roboto" panose="02000000000000000000" pitchFamily="2" charset="0"/>
            </a:endParaRPr>
          </a:p>
          <a:p>
            <a:pPr marL="285750" indent="-285750">
              <a:buFont typeface="Arial"/>
              <a:buChar char="•"/>
            </a:pPr>
            <a:r>
              <a:rPr lang="en-US" b="0">
                <a:latin typeface="Roboto" panose="02000000000000000000" pitchFamily="2" charset="0"/>
                <a:ea typeface="Roboto" panose="02000000000000000000" pitchFamily="2" charset="0"/>
                <a:cs typeface="Roboto" panose="02000000000000000000" pitchFamily="2" charset="0"/>
              </a:rPr>
              <a:t>Limit scope</a:t>
            </a:r>
            <a:endParaRPr lang="en-US">
              <a:latin typeface="Roboto" panose="02000000000000000000" pitchFamily="2" charset="0"/>
              <a:ea typeface="Roboto" panose="02000000000000000000" pitchFamily="2" charset="0"/>
              <a:cs typeface="Roboto" panose="02000000000000000000" pitchFamily="2" charset="0"/>
            </a:endParaRPr>
          </a:p>
          <a:p>
            <a:pPr marL="285750" indent="-285750">
              <a:buFont typeface="Arial"/>
              <a:buChar char="•"/>
            </a:pPr>
            <a:r>
              <a:rPr lang="en-US" b="0">
                <a:latin typeface="Roboto" panose="02000000000000000000" pitchFamily="2" charset="0"/>
                <a:ea typeface="Roboto" panose="02000000000000000000" pitchFamily="2" charset="0"/>
                <a:cs typeface="Roboto" panose="02000000000000000000" pitchFamily="2" charset="0"/>
              </a:rPr>
              <a:t>Found ideal data</a:t>
            </a:r>
            <a:endParaRPr lang="en-US">
              <a:latin typeface="Roboto" panose="02000000000000000000" pitchFamily="2" charset="0"/>
              <a:ea typeface="Roboto" panose="02000000000000000000" pitchFamily="2" charset="0"/>
              <a:cs typeface="Roboto" panose="02000000000000000000" pitchFamily="2" charset="0"/>
            </a:endParaRPr>
          </a:p>
          <a:p>
            <a:endParaRPr lang="en-US"/>
          </a:p>
        </p:txBody>
      </p:sp>
      <p:sp>
        <p:nvSpPr>
          <p:cNvPr id="11" name="Slide Number Placeholder 3">
            <a:extLst>
              <a:ext uri="{FF2B5EF4-FFF2-40B4-BE49-F238E27FC236}">
                <a16:creationId xmlns:a16="http://schemas.microsoft.com/office/drawing/2014/main" id="{AE6DE32E-C1AB-0D38-1EB6-30CC20982DF9}"/>
              </a:ext>
            </a:extLst>
          </p:cNvPr>
          <p:cNvSpPr>
            <a:spLocks noGrp="1"/>
          </p:cNvSpPr>
          <p:nvPr>
            <p:ph type="sldNum" sz="quarter" idx="12"/>
          </p:nvPr>
        </p:nvSpPr>
        <p:spPr>
          <a:xfrm>
            <a:off x="10895012" y="6102626"/>
            <a:ext cx="838201" cy="276228"/>
          </a:xfrm>
        </p:spPr>
        <p:txBody>
          <a:bodyPr anchor="ctr">
            <a:normAutofit/>
          </a:bodyPr>
          <a:lstStyle/>
          <a:p>
            <a:pPr>
              <a:spcAft>
                <a:spcPts val="600"/>
              </a:spcAft>
            </a:pPr>
            <a:fld id="{2A013F82-EE5E-44EE-A61D-E31C6657F26F}" type="slidenum">
              <a:rPr lang="en-US" smtClean="0"/>
              <a:pPr>
                <a:spcAft>
                  <a:spcPts val="600"/>
                </a:spcAft>
              </a:pPr>
              <a:t>13</a:t>
            </a:fld>
            <a:endParaRPr lang="en-US"/>
          </a:p>
        </p:txBody>
      </p:sp>
      <p:sp>
        <p:nvSpPr>
          <p:cNvPr id="6" name="TextBox 5">
            <a:extLst>
              <a:ext uri="{FF2B5EF4-FFF2-40B4-BE49-F238E27FC236}">
                <a16:creationId xmlns:a16="http://schemas.microsoft.com/office/drawing/2014/main" id="{6F4A474C-32DA-C71B-261A-481DDFCD32B3}"/>
              </a:ext>
            </a:extLst>
          </p:cNvPr>
          <p:cNvSpPr txBox="1"/>
          <p:nvPr/>
        </p:nvSpPr>
        <p:spPr>
          <a:xfrm>
            <a:off x="8115867" y="4815414"/>
            <a:ext cx="2743199" cy="365759"/>
          </a:xfrm>
          <a:prstGeom prst="rect">
            <a:avLst/>
          </a:prstGeom>
          <a:noFill/>
          <a:ln>
            <a:solidFill>
              <a:schemeClr val="bg2"/>
            </a:solidFill>
          </a:ln>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algn="l"/>
            <a:endParaRPr lang="en-US"/>
          </a:p>
        </p:txBody>
      </p:sp>
    </p:spTree>
    <p:extLst>
      <p:ext uri="{BB962C8B-B14F-4D97-AF65-F5344CB8AC3E}">
        <p14:creationId xmlns:p14="http://schemas.microsoft.com/office/powerpoint/2010/main" val="35498951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CB002-302F-0E02-E8A5-6DF7D718052F}"/>
              </a:ext>
            </a:extLst>
          </p:cNvPr>
          <p:cNvSpPr>
            <a:spLocks noGrp="1"/>
          </p:cNvSpPr>
          <p:nvPr>
            <p:ph type="title"/>
          </p:nvPr>
        </p:nvSpPr>
        <p:spPr>
          <a:xfrm>
            <a:off x="455602" y="2295272"/>
            <a:ext cx="5788152" cy="2284060"/>
          </a:xfrm>
        </p:spPr>
        <p:txBody>
          <a:bodyPr anchor="ctr">
            <a:normAutofit/>
          </a:bodyPr>
          <a:lstStyle/>
          <a:p>
            <a:r>
              <a:rPr lang="en-US">
                <a:latin typeface="Roboto" panose="02000000000000000000" pitchFamily="2" charset="0"/>
                <a:ea typeface="Roboto" panose="02000000000000000000" pitchFamily="2" charset="0"/>
                <a:cs typeface="Roboto" panose="02000000000000000000" pitchFamily="2" charset="0"/>
              </a:rPr>
              <a:t>CONCLUSION &amp; NEXT STEPS</a:t>
            </a:r>
          </a:p>
        </p:txBody>
      </p:sp>
      <p:sp>
        <p:nvSpPr>
          <p:cNvPr id="3" name="Subtitle 2">
            <a:extLst>
              <a:ext uri="{FF2B5EF4-FFF2-40B4-BE49-F238E27FC236}">
                <a16:creationId xmlns:a16="http://schemas.microsoft.com/office/drawing/2014/main" id="{80B17530-5CE2-BFDA-9463-510B6C6D80AC}"/>
              </a:ext>
            </a:extLst>
          </p:cNvPr>
          <p:cNvSpPr>
            <a:spLocks noGrp="1"/>
          </p:cNvSpPr>
          <p:nvPr>
            <p:ph sz="quarter" idx="13"/>
          </p:nvPr>
        </p:nvSpPr>
        <p:spPr>
          <a:xfrm>
            <a:off x="6775704" y="990600"/>
            <a:ext cx="4576508" cy="4938713"/>
          </a:xfrm>
        </p:spPr>
        <p:txBody>
          <a:bodyPr vert="horz" lIns="91440" tIns="45720" rIns="91440" bIns="45720" rtlCol="0" anchor="ctr">
            <a:normAutofit/>
          </a:bodyPr>
          <a:lstStyle/>
          <a:p>
            <a:r>
              <a:rPr lang="en-US" sz="1900">
                <a:latin typeface="Roboto" panose="02000000000000000000" pitchFamily="2" charset="0"/>
                <a:ea typeface="Roboto" panose="02000000000000000000" pitchFamily="2" charset="0"/>
                <a:cs typeface="Roboto" panose="02000000000000000000" pitchFamily="2" charset="0"/>
              </a:rPr>
              <a:t>Data Gaps and Future Action:</a:t>
            </a:r>
            <a:br>
              <a:rPr lang="en-US">
                <a:latin typeface="Roboto" panose="02000000000000000000" pitchFamily="2" charset="0"/>
                <a:ea typeface="Roboto" panose="02000000000000000000" pitchFamily="2" charset="0"/>
                <a:cs typeface="Roboto" panose="02000000000000000000" pitchFamily="2" charset="0"/>
              </a:rPr>
            </a:br>
            <a:endParaRPr lang="en-US" b="0">
              <a:latin typeface="Roboto" panose="02000000000000000000" pitchFamily="2" charset="0"/>
              <a:ea typeface="Roboto" panose="02000000000000000000" pitchFamily="2" charset="0"/>
              <a:cs typeface="Roboto" panose="02000000000000000000" pitchFamily="2" charset="0"/>
            </a:endParaRPr>
          </a:p>
          <a:p>
            <a:pPr marL="517525" lvl="1" indent="-285750">
              <a:buClr>
                <a:srgbClr val="FFFFFF"/>
              </a:buClr>
              <a:buFont typeface="Arial,Sans-Serif"/>
              <a:buChar char="•"/>
            </a:pPr>
            <a:r>
              <a:rPr lang="en-US" sz="1800">
                <a:latin typeface="Roboto" panose="02000000000000000000" pitchFamily="2" charset="0"/>
                <a:ea typeface="Roboto" panose="02000000000000000000" pitchFamily="2" charset="0"/>
                <a:cs typeface="Roboto" panose="02000000000000000000" pitchFamily="2" charset="0"/>
              </a:rPr>
              <a:t>Need additional data on traffic density </a:t>
            </a:r>
          </a:p>
          <a:p>
            <a:pPr marL="517525" lvl="1" indent="-285750">
              <a:buClr>
                <a:srgbClr val="FFFFFF"/>
              </a:buClr>
              <a:buFont typeface="Arial,Sans-Serif"/>
              <a:buChar char="•"/>
            </a:pPr>
            <a:r>
              <a:rPr lang="en-US" sz="1800">
                <a:latin typeface="Roboto" panose="02000000000000000000" pitchFamily="2" charset="0"/>
                <a:ea typeface="Roboto" panose="02000000000000000000" pitchFamily="2" charset="0"/>
                <a:cs typeface="Roboto" panose="02000000000000000000" pitchFamily="2" charset="0"/>
              </a:rPr>
              <a:t>Census data would provide more insight</a:t>
            </a:r>
          </a:p>
          <a:p>
            <a:pPr marL="517525" lvl="1" indent="-285750">
              <a:buClr>
                <a:srgbClr val="FFFFFF"/>
              </a:buClr>
              <a:buFont typeface="Arial,Sans-Serif"/>
              <a:buChar char="•"/>
            </a:pPr>
            <a:r>
              <a:rPr lang="en-US" sz="1800">
                <a:latin typeface="Roboto" panose="02000000000000000000" pitchFamily="2" charset="0"/>
                <a:ea typeface="Roboto" panose="02000000000000000000" pitchFamily="2" charset="0"/>
                <a:cs typeface="Roboto" panose="02000000000000000000" pitchFamily="2" charset="0"/>
              </a:rPr>
              <a:t>More granular, localized weather data</a:t>
            </a:r>
          </a:p>
        </p:txBody>
      </p:sp>
      <p:sp>
        <p:nvSpPr>
          <p:cNvPr id="8" name="Slide Number Placeholder 3">
            <a:extLst>
              <a:ext uri="{FF2B5EF4-FFF2-40B4-BE49-F238E27FC236}">
                <a16:creationId xmlns:a16="http://schemas.microsoft.com/office/drawing/2014/main" id="{F1BBF3C7-7847-0E4F-4216-46A4A63A6660}"/>
              </a:ext>
            </a:extLst>
          </p:cNvPr>
          <p:cNvSpPr>
            <a:spLocks noGrp="1"/>
          </p:cNvSpPr>
          <p:nvPr>
            <p:ph type="sldNum" sz="quarter" idx="12"/>
          </p:nvPr>
        </p:nvSpPr>
        <p:spPr>
          <a:xfrm>
            <a:off x="10895012" y="6102626"/>
            <a:ext cx="838201" cy="276228"/>
          </a:xfrm>
        </p:spPr>
        <p:txBody>
          <a:bodyPr/>
          <a:lstStyle/>
          <a:p>
            <a:pPr>
              <a:spcAft>
                <a:spcPts val="600"/>
              </a:spcAft>
            </a:pPr>
            <a:fld id="{2A013F82-EE5E-44EE-A61D-E31C6657F26F}" type="slidenum">
              <a:rPr lang="en-US" smtClean="0"/>
              <a:pPr>
                <a:spcAft>
                  <a:spcPts val="600"/>
                </a:spcAft>
              </a:pPr>
              <a:t>14</a:t>
            </a:fld>
            <a:endParaRPr lang="en-US"/>
          </a:p>
        </p:txBody>
      </p:sp>
    </p:spTree>
    <p:extLst>
      <p:ext uri="{BB962C8B-B14F-4D97-AF65-F5344CB8AC3E}">
        <p14:creationId xmlns:p14="http://schemas.microsoft.com/office/powerpoint/2010/main" val="1603040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4EE1CCC3-A2F7-7A09-FD4A-F74A0D5A6827}"/>
              </a:ext>
            </a:extLst>
          </p:cNvPr>
          <p:cNvSpPr>
            <a:spLocks noGrp="1"/>
          </p:cNvSpPr>
          <p:nvPr>
            <p:ph type="title"/>
          </p:nvPr>
        </p:nvSpPr>
        <p:spPr/>
        <p:txBody>
          <a:bodyPr/>
          <a:lstStyle/>
          <a:p>
            <a:r>
              <a:rPr lang="en-US" sz="3600">
                <a:solidFill>
                  <a:schemeClr val="tx2"/>
                </a:solidFill>
                <a:latin typeface="Roboto" panose="02000000000000000000" pitchFamily="2" charset="0"/>
                <a:ea typeface="Roboto" panose="02000000000000000000" pitchFamily="2" charset="0"/>
                <a:cs typeface="Roboto" panose="02000000000000000000" pitchFamily="2" charset="0"/>
              </a:rPr>
              <a:t>THANK YOU</a:t>
            </a:r>
          </a:p>
        </p:txBody>
      </p:sp>
      <p:sp>
        <p:nvSpPr>
          <p:cNvPr id="29" name="Subtitle 28">
            <a:extLst>
              <a:ext uri="{FF2B5EF4-FFF2-40B4-BE49-F238E27FC236}">
                <a16:creationId xmlns:a16="http://schemas.microsoft.com/office/drawing/2014/main" id="{FB8557AF-27E6-B217-3EA3-30BFC5B76381}"/>
              </a:ext>
            </a:extLst>
          </p:cNvPr>
          <p:cNvSpPr>
            <a:spLocks noGrp="1"/>
          </p:cNvSpPr>
          <p:nvPr>
            <p:ph type="subTitle" idx="1"/>
          </p:nvPr>
        </p:nvSpPr>
        <p:spPr>
          <a:xfrm>
            <a:off x="457200" y="3251725"/>
            <a:ext cx="11351703" cy="2417555"/>
          </a:xfrm>
        </p:spPr>
        <p:txBody>
          <a:bodyPr vert="horz" lIns="91440" tIns="45720" rIns="91440" bIns="45720" rtlCol="0" anchor="t">
            <a:normAutofit/>
          </a:bodyPr>
          <a:lstStyle/>
          <a:p>
            <a:r>
              <a:rPr lang="en-US" b="0">
                <a:solidFill>
                  <a:schemeClr val="tx1"/>
                </a:solidFill>
                <a:latin typeface="Roboto" panose="02000000000000000000" pitchFamily="2" charset="0"/>
                <a:ea typeface="Roboto" panose="02000000000000000000" pitchFamily="2" charset="0"/>
                <a:cs typeface="Roboto" panose="02000000000000000000" pitchFamily="2" charset="0"/>
              </a:rPr>
              <a:t>Montgomery County Maryland</a:t>
            </a:r>
            <a:endParaRPr lang="en-US">
              <a:solidFill>
                <a:schemeClr val="tx1"/>
              </a:solidFill>
              <a:latin typeface="Roboto" panose="02000000000000000000" pitchFamily="2" charset="0"/>
              <a:ea typeface="Roboto" panose="02000000000000000000" pitchFamily="2" charset="0"/>
              <a:cs typeface="Roboto" panose="02000000000000000000" pitchFamily="2" charset="0"/>
            </a:endParaRPr>
          </a:p>
          <a:p>
            <a:pPr marL="0" indent="0" algn="ctr">
              <a:lnSpc>
                <a:spcPct val="150000"/>
              </a:lnSpc>
              <a:buNone/>
            </a:pPr>
            <a:endParaRPr lang="en-US" sz="1800">
              <a:latin typeface="Roboto" panose="02000000000000000000" pitchFamily="2" charset="0"/>
              <a:ea typeface="Roboto" panose="02000000000000000000" pitchFamily="2" charset="0"/>
              <a:cs typeface="Roboto" panose="02000000000000000000" pitchFamily="2" charset="0"/>
            </a:endParaRPr>
          </a:p>
          <a:p>
            <a:r>
              <a:rPr lang="en-US" sz="1700">
                <a:solidFill>
                  <a:schemeClr val="tx1"/>
                </a:solidFill>
                <a:latin typeface="Roboto" panose="02000000000000000000" pitchFamily="2" charset="0"/>
                <a:ea typeface="Roboto" panose="02000000000000000000" pitchFamily="2" charset="0"/>
                <a:cs typeface="Roboto" panose="02000000000000000000" pitchFamily="2" charset="0"/>
              </a:rPr>
              <a:t>Suzanna </a:t>
            </a:r>
            <a:r>
              <a:rPr lang="en-US" sz="1700" err="1">
                <a:solidFill>
                  <a:schemeClr val="tx1"/>
                </a:solidFill>
                <a:latin typeface="Roboto" panose="02000000000000000000" pitchFamily="2" charset="0"/>
                <a:ea typeface="Roboto" panose="02000000000000000000" pitchFamily="2" charset="0"/>
                <a:cs typeface="Roboto" panose="02000000000000000000" pitchFamily="2" charset="0"/>
              </a:rPr>
              <a:t>Ayash</a:t>
            </a:r>
            <a:endParaRPr lang="en-US">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sz="1700">
                <a:solidFill>
                  <a:schemeClr val="tx1"/>
                </a:solidFill>
                <a:latin typeface="Roboto" panose="02000000000000000000" pitchFamily="2" charset="0"/>
                <a:ea typeface="Roboto" panose="02000000000000000000" pitchFamily="2" charset="0"/>
                <a:cs typeface="Roboto" panose="02000000000000000000" pitchFamily="2" charset="0"/>
              </a:rPr>
              <a:t>Jimmy Tran</a:t>
            </a:r>
            <a:endParaRPr lang="en-US">
              <a:solidFill>
                <a:schemeClr val="tx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2327408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917B3-9D72-9526-4D86-924B3EA153A9}"/>
              </a:ext>
            </a:extLst>
          </p:cNvPr>
          <p:cNvSpPr>
            <a:spLocks noGrp="1"/>
          </p:cNvSpPr>
          <p:nvPr>
            <p:ph type="title"/>
          </p:nvPr>
        </p:nvSpPr>
        <p:spPr/>
        <p:txBody>
          <a:bodyPr>
            <a:normAutofit/>
          </a:bodyPr>
          <a:lstStyle/>
          <a:p>
            <a:r>
              <a:rPr lang="en-US" sz="3600">
                <a:solidFill>
                  <a:schemeClr val="tx2"/>
                </a:solidFill>
              </a:rPr>
              <a:t>Questions ?</a:t>
            </a:r>
          </a:p>
        </p:txBody>
      </p:sp>
      <p:sp>
        <p:nvSpPr>
          <p:cNvPr id="3" name="Subtitle 2">
            <a:extLst>
              <a:ext uri="{FF2B5EF4-FFF2-40B4-BE49-F238E27FC236}">
                <a16:creationId xmlns:a16="http://schemas.microsoft.com/office/drawing/2014/main" id="{5FCD1784-BFA3-8385-133F-3DC1B47D96F9}"/>
              </a:ext>
            </a:extLst>
          </p:cNvPr>
          <p:cNvSpPr>
            <a:spLocks noGrp="1"/>
          </p:cNvSpPr>
          <p:nvPr>
            <p:ph type="subTitle" idx="1"/>
          </p:nvPr>
        </p:nvSpPr>
        <p:spPr/>
        <p:txBody>
          <a:bodyPr vert="horz" lIns="91440" tIns="45720" rIns="91440" bIns="45720" rtlCol="0" anchor="t">
            <a:normAutofit fontScale="70000" lnSpcReduction="20000"/>
          </a:bodyPr>
          <a:lstStyle/>
          <a:p>
            <a:pPr algn="l"/>
            <a:r>
              <a:rPr lang="en-US" dirty="0" err="1">
                <a:solidFill>
                  <a:schemeClr val="tx1"/>
                </a:solidFill>
                <a:latin typeface="Calibri"/>
                <a:ea typeface="Calibri"/>
                <a:cs typeface="Calibri"/>
              </a:rPr>
              <a:t>Github</a:t>
            </a:r>
            <a:r>
              <a:rPr lang="en-US" dirty="0">
                <a:solidFill>
                  <a:schemeClr val="tx1"/>
                </a:solidFill>
                <a:latin typeface="Calibri"/>
                <a:ea typeface="Calibri"/>
                <a:cs typeface="Calibri"/>
              </a:rPr>
              <a:t> </a:t>
            </a:r>
            <a:r>
              <a:rPr lang="en-US" dirty="0" err="1">
                <a:solidFill>
                  <a:schemeClr val="tx1"/>
                </a:solidFill>
                <a:latin typeface="Calibri"/>
                <a:ea typeface="Calibri"/>
                <a:cs typeface="Calibri"/>
              </a:rPr>
              <a:t>profileS</a:t>
            </a:r>
            <a:endParaRPr lang="en-US" dirty="0">
              <a:solidFill>
                <a:schemeClr val="tx1"/>
              </a:solidFill>
              <a:latin typeface="Calibri"/>
              <a:ea typeface="Calibri"/>
              <a:cs typeface="Calibri"/>
            </a:endParaRPr>
          </a:p>
          <a:p>
            <a:pPr algn="l"/>
            <a:endParaRPr lang="en-US" b="0" dirty="0">
              <a:solidFill>
                <a:schemeClr val="tx1"/>
              </a:solidFill>
              <a:latin typeface="Roboto" panose="02000000000000000000" pitchFamily="2" charset="0"/>
              <a:ea typeface="Roboto" panose="02000000000000000000" pitchFamily="2" charset="0"/>
              <a:cs typeface="Roboto" panose="02000000000000000000" pitchFamily="2" charset="0"/>
            </a:endParaRPr>
          </a:p>
          <a:p>
            <a:pPr marL="285750" indent="-285750" algn="l">
              <a:buClr>
                <a:srgbClr val="FFFFFF"/>
              </a:buClr>
              <a:buChar char="•"/>
            </a:pPr>
            <a:r>
              <a:rPr lang="en-US" dirty="0">
                <a:solidFill>
                  <a:schemeClr val="tx1"/>
                </a:solidFill>
                <a:latin typeface="Roboto Medium"/>
                <a:ea typeface="Roboto Medium"/>
                <a:cs typeface="Roboto Medium"/>
              </a:rPr>
              <a:t>Fredy - Padawan2024</a:t>
            </a:r>
          </a:p>
          <a:p>
            <a:pPr marL="285750" indent="-285750" algn="l">
              <a:buClr>
                <a:srgbClr val="FFFFFF"/>
              </a:buClr>
              <a:buChar char="•"/>
            </a:pPr>
            <a:r>
              <a:rPr lang="en-US" dirty="0">
                <a:solidFill>
                  <a:schemeClr val="tx1"/>
                </a:solidFill>
                <a:latin typeface="Roboto Medium"/>
                <a:ea typeface="Roboto Medium"/>
                <a:cs typeface="Roboto Medium"/>
              </a:rPr>
              <a:t>Brian - Brian-Hansen-Turton </a:t>
            </a:r>
          </a:p>
          <a:p>
            <a:pPr marL="285750" indent="-285750" algn="l">
              <a:buClr>
                <a:srgbClr val="FFFFFF"/>
              </a:buClr>
              <a:buChar char="•"/>
            </a:pPr>
            <a:r>
              <a:rPr lang="en-US" dirty="0">
                <a:solidFill>
                  <a:schemeClr val="tx1"/>
                </a:solidFill>
                <a:latin typeface="Roboto Medium"/>
                <a:ea typeface="Roboto Medium"/>
                <a:cs typeface="Roboto Medium"/>
              </a:rPr>
              <a:t>Alan - </a:t>
            </a:r>
            <a:r>
              <a:rPr lang="en-US" dirty="0" err="1">
                <a:solidFill>
                  <a:schemeClr val="tx1"/>
                </a:solidFill>
                <a:latin typeface="Roboto Medium"/>
                <a:ea typeface="Roboto Medium"/>
                <a:cs typeface="Roboto Medium"/>
              </a:rPr>
              <a:t>hknala</a:t>
            </a:r>
            <a:r>
              <a:rPr lang="en-US" dirty="0">
                <a:solidFill>
                  <a:schemeClr val="tx1"/>
                </a:solidFill>
                <a:latin typeface="Roboto Medium"/>
                <a:ea typeface="Roboto Medium"/>
                <a:cs typeface="Roboto Medium"/>
              </a:rPr>
              <a:t> </a:t>
            </a:r>
          </a:p>
          <a:p>
            <a:pPr marL="285750" indent="-285750" algn="l">
              <a:buClr>
                <a:srgbClr val="FFFFFF"/>
              </a:buClr>
              <a:buChar char="•"/>
            </a:pPr>
            <a:r>
              <a:rPr lang="en-US" dirty="0">
                <a:solidFill>
                  <a:schemeClr val="tx1"/>
                </a:solidFill>
                <a:latin typeface="Roboto Medium"/>
                <a:ea typeface="Roboto Medium"/>
                <a:cs typeface="Roboto Medium"/>
              </a:rPr>
              <a:t>Ketan - 36KP</a:t>
            </a:r>
            <a:br>
              <a:rPr lang="en-US" b="0" dirty="0">
                <a:latin typeface="Roboto Medium"/>
                <a:ea typeface="Roboto Medium"/>
                <a:cs typeface="Roboto Medium"/>
              </a:rPr>
            </a:br>
            <a:endParaRPr lang="en-US" b="0" dirty="0">
              <a:solidFill>
                <a:schemeClr val="tx1"/>
              </a:solidFill>
              <a:latin typeface="Roboto Medium"/>
              <a:ea typeface="Roboto Medium"/>
              <a:cs typeface="Roboto Medium"/>
            </a:endParaRPr>
          </a:p>
        </p:txBody>
      </p:sp>
      <p:pic>
        <p:nvPicPr>
          <p:cNvPr id="4" name="Picture 3" descr="A qr code with black squares&#10;&#10;Description automatically generated">
            <a:extLst>
              <a:ext uri="{FF2B5EF4-FFF2-40B4-BE49-F238E27FC236}">
                <a16:creationId xmlns:a16="http://schemas.microsoft.com/office/drawing/2014/main" id="{C533892A-D772-A446-0AC9-ABCF5C4EFDE0}"/>
              </a:ext>
            </a:extLst>
          </p:cNvPr>
          <p:cNvPicPr>
            <a:picLocks noChangeAspect="1"/>
          </p:cNvPicPr>
          <p:nvPr/>
        </p:nvPicPr>
        <p:blipFill>
          <a:blip r:embed="rId3"/>
          <a:stretch>
            <a:fillRect/>
          </a:stretch>
        </p:blipFill>
        <p:spPr>
          <a:xfrm>
            <a:off x="7347173" y="3594708"/>
            <a:ext cx="1022026" cy="1022138"/>
          </a:xfrm>
          <a:prstGeom prst="rect">
            <a:avLst/>
          </a:prstGeom>
        </p:spPr>
      </p:pic>
      <p:sp>
        <p:nvSpPr>
          <p:cNvPr id="6" name="TextBox 5">
            <a:extLst>
              <a:ext uri="{FF2B5EF4-FFF2-40B4-BE49-F238E27FC236}">
                <a16:creationId xmlns:a16="http://schemas.microsoft.com/office/drawing/2014/main" id="{8CF5E789-77E6-0CBA-89CC-3FDE7563A655}"/>
              </a:ext>
            </a:extLst>
          </p:cNvPr>
          <p:cNvSpPr txBox="1"/>
          <p:nvPr/>
        </p:nvSpPr>
        <p:spPr>
          <a:xfrm>
            <a:off x="4290441" y="4681672"/>
            <a:ext cx="7135605" cy="369332"/>
          </a:xfrm>
          <a:prstGeom prst="rect">
            <a:avLst/>
          </a:prstGeom>
          <a:noFill/>
          <a:ln>
            <a:solidFill>
              <a:schemeClr val="bg2"/>
            </a:solidFill>
          </a:ln>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algn="l"/>
            <a:r>
              <a:rPr lang="en-US">
                <a:latin typeface="Roboto" panose="02000000000000000000" pitchFamily="2" charset="0"/>
                <a:ea typeface="Roboto" panose="02000000000000000000" pitchFamily="2" charset="0"/>
                <a:cs typeface="Roboto" panose="02000000000000000000" pitchFamily="2" charset="0"/>
              </a:rPr>
              <a:t>https://github.com/Brian-Hansen-Turton/module-9-project.git</a:t>
            </a:r>
          </a:p>
        </p:txBody>
      </p:sp>
    </p:spTree>
    <p:extLst>
      <p:ext uri="{BB962C8B-B14F-4D97-AF65-F5344CB8AC3E}">
        <p14:creationId xmlns:p14="http://schemas.microsoft.com/office/powerpoint/2010/main" val="32838554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D383A-CF2D-866C-99FD-2056BCF46637}"/>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1E728AC7-97D7-8AE9-E26D-066B16E96A4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167187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937D5DA8-EBB1-5833-896B-B423ED264CCE}"/>
              </a:ext>
            </a:extLst>
          </p:cNvPr>
          <p:cNvSpPr>
            <a:spLocks noGrp="1"/>
          </p:cNvSpPr>
          <p:nvPr>
            <p:ph type="title"/>
          </p:nvPr>
        </p:nvSpPr>
        <p:spPr>
          <a:xfrm>
            <a:off x="455602" y="831035"/>
            <a:ext cx="11353801" cy="1609344"/>
          </a:xfrm>
        </p:spPr>
        <p:txBody>
          <a:bodyPr anchor="ctr">
            <a:normAutofit/>
          </a:bodyPr>
          <a:lstStyle/>
          <a:p>
            <a:r>
              <a:rPr lang="en-US"/>
              <a:t>Our Mission </a:t>
            </a:r>
          </a:p>
        </p:txBody>
      </p:sp>
      <p:sp>
        <p:nvSpPr>
          <p:cNvPr id="4" name="Rectangle 2">
            <a:extLst>
              <a:ext uri="{FF2B5EF4-FFF2-40B4-BE49-F238E27FC236}">
                <a16:creationId xmlns:a16="http://schemas.microsoft.com/office/drawing/2014/main" id="{BA3EEEFA-9024-06E7-E7D3-ACDB4368071F}"/>
              </a:ext>
            </a:extLst>
          </p:cNvPr>
          <p:cNvSpPr>
            <a:spLocks noGrp="1" noChangeArrowheads="1"/>
          </p:cNvSpPr>
          <p:nvPr>
            <p:ph sz="quarter" idx="14"/>
          </p:nvPr>
        </p:nvSpPr>
        <p:spPr bwMode="auto">
          <a:xfrm>
            <a:off x="914400" y="2971800"/>
            <a:ext cx="4645152" cy="2807208"/>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en-US" altLang="en-US" b="0" i="0" u="none" strike="noStrike" cap="none" normalizeH="0" baseline="0">
              <a:ln>
                <a:noFill/>
              </a:ln>
              <a:effectLst/>
            </a:endParaRPr>
          </a:p>
          <a:p>
            <a:pPr marL="0" marR="0" lvl="0" indent="0" defTabSz="914400" rtl="0" eaLnBrk="0" fontAlgn="base" latinLnBrk="0" hangingPunct="0">
              <a:spcBef>
                <a:spcPct val="0"/>
              </a:spcBef>
              <a:spcAft>
                <a:spcPts val="600"/>
              </a:spcAft>
              <a:buClrTx/>
              <a:buSzTx/>
              <a:buNone/>
              <a:tabLst/>
            </a:pPr>
            <a:r>
              <a:rPr lang="en-US" sz="2800"/>
              <a:t>Revolutionizing Road Safety with </a:t>
            </a:r>
          </a:p>
          <a:p>
            <a:pPr marL="0" marR="0" lvl="0" indent="0" defTabSz="914400" rtl="0" eaLnBrk="0" fontAlgn="base" latinLnBrk="0" hangingPunct="0">
              <a:spcBef>
                <a:spcPct val="0"/>
              </a:spcBef>
              <a:spcAft>
                <a:spcPts val="600"/>
              </a:spcAft>
              <a:buClrTx/>
              <a:buSzTx/>
              <a:buNone/>
              <a:tabLst/>
            </a:pPr>
            <a:r>
              <a:rPr lang="en-US" sz="2800"/>
              <a:t>AI-Driven Data Analysis</a:t>
            </a:r>
            <a:r>
              <a:rPr kumimoji="0" lang="en-US" altLang="en-US" sz="2800" b="0" i="0" u="none" strike="noStrike" cap="none" normalizeH="0" baseline="0">
                <a:ln>
                  <a:noFill/>
                </a:ln>
                <a:effectLst/>
              </a:rPr>
              <a:t> </a:t>
            </a:r>
          </a:p>
        </p:txBody>
      </p:sp>
      <p:pic>
        <p:nvPicPr>
          <p:cNvPr id="5" name="Picture 4" descr="A graph on a computer screen&#10;&#10;Description automatically generated">
            <a:extLst>
              <a:ext uri="{FF2B5EF4-FFF2-40B4-BE49-F238E27FC236}">
                <a16:creationId xmlns:a16="http://schemas.microsoft.com/office/drawing/2014/main" id="{BB5F5C3E-F6C4-D441-EA3B-C969C2A6C796}"/>
              </a:ext>
            </a:extLst>
          </p:cNvPr>
          <p:cNvPicPr>
            <a:picLocks noChangeAspect="1"/>
          </p:cNvPicPr>
          <p:nvPr/>
        </p:nvPicPr>
        <p:blipFill>
          <a:blip r:embed="rId3"/>
          <a:srcRect l="8990"/>
          <a:stretch/>
        </p:blipFill>
        <p:spPr>
          <a:xfrm>
            <a:off x="6784848" y="2971800"/>
            <a:ext cx="4645152" cy="2807208"/>
          </a:xfrm>
          <a:prstGeom prst="rect">
            <a:avLst/>
          </a:prstGeom>
          <a:noFill/>
        </p:spPr>
      </p:pic>
      <p:sp>
        <p:nvSpPr>
          <p:cNvPr id="2" name="Slide Number Placeholder 1">
            <a:extLst>
              <a:ext uri="{FF2B5EF4-FFF2-40B4-BE49-F238E27FC236}">
                <a16:creationId xmlns:a16="http://schemas.microsoft.com/office/drawing/2014/main" id="{9E020C5F-7F4B-E4D5-9419-7E7F825C066B}"/>
              </a:ext>
            </a:extLst>
          </p:cNvPr>
          <p:cNvSpPr>
            <a:spLocks noGrp="1"/>
          </p:cNvSpPr>
          <p:nvPr>
            <p:ph type="sldNum" sz="quarter" idx="12"/>
          </p:nvPr>
        </p:nvSpPr>
        <p:spPr>
          <a:xfrm>
            <a:off x="10895012" y="6102626"/>
            <a:ext cx="838201" cy="276228"/>
          </a:xfrm>
        </p:spPr>
        <p:txBody>
          <a:bodyPr anchor="ctr">
            <a:normAutofit/>
          </a:bodyPr>
          <a:lstStyle/>
          <a:p>
            <a:pPr>
              <a:spcAft>
                <a:spcPts val="600"/>
              </a:spcAft>
            </a:pPr>
            <a:fld id="{2A013F82-EE5E-44EE-A61D-E31C6657F26F}" type="slidenum">
              <a:rPr lang="en-US" smtClean="0"/>
              <a:pPr>
                <a:spcAft>
                  <a:spcPts val="600"/>
                </a:spcAft>
              </a:pPr>
              <a:t>2</a:t>
            </a:fld>
            <a:endParaRPr lang="en-US"/>
          </a:p>
        </p:txBody>
      </p:sp>
    </p:spTree>
    <p:extLst>
      <p:ext uri="{BB962C8B-B14F-4D97-AF65-F5344CB8AC3E}">
        <p14:creationId xmlns:p14="http://schemas.microsoft.com/office/powerpoint/2010/main" val="73658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A07FC9A-2F3F-A8E9-F955-F60A22238D2C}"/>
              </a:ext>
            </a:extLst>
          </p:cNvPr>
          <p:cNvSpPr>
            <a:spLocks noGrp="1"/>
          </p:cNvSpPr>
          <p:nvPr>
            <p:ph type="title"/>
          </p:nvPr>
        </p:nvSpPr>
        <p:spPr>
          <a:xfrm>
            <a:off x="455612" y="838200"/>
            <a:ext cx="5788152" cy="1219200"/>
          </a:xfrm>
        </p:spPr>
        <p:txBody>
          <a:bodyPr anchor="ctr">
            <a:normAutofit/>
          </a:bodyPr>
          <a:lstStyle/>
          <a:p>
            <a:r>
              <a:rPr lang="en-US">
                <a:latin typeface="Roboto" panose="02000000000000000000" pitchFamily="2" charset="0"/>
                <a:ea typeface="Roboto" panose="02000000000000000000" pitchFamily="2" charset="0"/>
                <a:cs typeface="Roboto" panose="02000000000000000000" pitchFamily="2" charset="0"/>
              </a:rPr>
              <a:t>About OUR Team</a:t>
            </a:r>
          </a:p>
        </p:txBody>
      </p:sp>
      <p:sp>
        <p:nvSpPr>
          <p:cNvPr id="2" name="Slide Number Placeholder 1">
            <a:extLst>
              <a:ext uri="{FF2B5EF4-FFF2-40B4-BE49-F238E27FC236}">
                <a16:creationId xmlns:a16="http://schemas.microsoft.com/office/drawing/2014/main" id="{53267850-CC18-9110-9D9D-23795370D2D3}"/>
              </a:ext>
            </a:extLst>
          </p:cNvPr>
          <p:cNvSpPr>
            <a:spLocks noGrp="1"/>
          </p:cNvSpPr>
          <p:nvPr>
            <p:ph type="sldNum" sz="quarter" idx="12"/>
          </p:nvPr>
        </p:nvSpPr>
        <p:spPr>
          <a:xfrm>
            <a:off x="10895012" y="6102626"/>
            <a:ext cx="838201" cy="276228"/>
          </a:xfrm>
        </p:spPr>
        <p:txBody>
          <a:bodyPr anchor="ctr">
            <a:normAutofit/>
          </a:bodyPr>
          <a:lstStyle/>
          <a:p>
            <a:pPr>
              <a:spcAft>
                <a:spcPts val="600"/>
              </a:spcAft>
            </a:pPr>
            <a:fld id="{2A013F82-EE5E-44EE-A61D-E31C6657F26F}" type="slidenum">
              <a:rPr lang="en-US" smtClean="0"/>
              <a:pPr>
                <a:spcAft>
                  <a:spcPts val="600"/>
                </a:spcAft>
              </a:pPr>
              <a:t>3</a:t>
            </a:fld>
            <a:endParaRPr lang="en-US"/>
          </a:p>
        </p:txBody>
      </p:sp>
      <p:graphicFrame>
        <p:nvGraphicFramePr>
          <p:cNvPr id="33" name="Rectangle 5">
            <a:extLst>
              <a:ext uri="{FF2B5EF4-FFF2-40B4-BE49-F238E27FC236}">
                <a16:creationId xmlns:a16="http://schemas.microsoft.com/office/drawing/2014/main" id="{4DF961B9-5BF1-E50C-33AB-C6ADC6B83BB4}"/>
              </a:ext>
            </a:extLst>
          </p:cNvPr>
          <p:cNvGraphicFramePr>
            <a:graphicFrameLocks noGrp="1"/>
          </p:cNvGraphicFramePr>
          <p:nvPr>
            <p:ph sz="quarter" idx="13"/>
            <p:extLst>
              <p:ext uri="{D42A27DB-BD31-4B8C-83A1-F6EECF244321}">
                <p14:modId xmlns:p14="http://schemas.microsoft.com/office/powerpoint/2010/main" val="407182825"/>
              </p:ext>
            </p:extLst>
          </p:nvPr>
        </p:nvGraphicFramePr>
        <p:xfrm>
          <a:off x="6775704" y="990600"/>
          <a:ext cx="4576508" cy="49387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descr="A group of people in a hospital bed&#10;&#10;Description automatically generated">
            <a:extLst>
              <a:ext uri="{FF2B5EF4-FFF2-40B4-BE49-F238E27FC236}">
                <a16:creationId xmlns:a16="http://schemas.microsoft.com/office/drawing/2014/main" id="{CCAF447B-4FCB-59C3-C49E-2A9960C88FFF}"/>
              </a:ext>
            </a:extLst>
          </p:cNvPr>
          <p:cNvPicPr>
            <a:picLocks noChangeAspect="1"/>
          </p:cNvPicPr>
          <p:nvPr/>
        </p:nvPicPr>
        <p:blipFill>
          <a:blip r:embed="rId8"/>
          <a:stretch>
            <a:fillRect/>
          </a:stretch>
        </p:blipFill>
        <p:spPr>
          <a:xfrm>
            <a:off x="2436812" y="2518896"/>
            <a:ext cx="1905000" cy="1978486"/>
          </a:xfrm>
          <a:prstGeom prst="rect">
            <a:avLst/>
          </a:prstGeom>
        </p:spPr>
      </p:pic>
      <p:pic>
        <p:nvPicPr>
          <p:cNvPr id="7" name="Picture 6" descr="A person holding a bag of blood on a bed&#10;&#10;Description automatically generated">
            <a:extLst>
              <a:ext uri="{FF2B5EF4-FFF2-40B4-BE49-F238E27FC236}">
                <a16:creationId xmlns:a16="http://schemas.microsoft.com/office/drawing/2014/main" id="{92FBCC8C-A0B5-F462-AAB1-7934F2A674C4}"/>
              </a:ext>
            </a:extLst>
          </p:cNvPr>
          <p:cNvPicPr>
            <a:picLocks noChangeAspect="1"/>
          </p:cNvPicPr>
          <p:nvPr/>
        </p:nvPicPr>
        <p:blipFill>
          <a:blip r:embed="rId9"/>
          <a:stretch>
            <a:fillRect/>
          </a:stretch>
        </p:blipFill>
        <p:spPr>
          <a:xfrm>
            <a:off x="1261897" y="2299363"/>
            <a:ext cx="4121562" cy="2259274"/>
          </a:xfrm>
          <a:prstGeom prst="rect">
            <a:avLst/>
          </a:prstGeom>
        </p:spPr>
      </p:pic>
    </p:spTree>
    <p:extLst>
      <p:ext uri="{BB962C8B-B14F-4D97-AF65-F5344CB8AC3E}">
        <p14:creationId xmlns:p14="http://schemas.microsoft.com/office/powerpoint/2010/main" val="35472946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F8FCFCB-93C4-A34B-D650-ADFFB8C3EB8A}"/>
              </a:ext>
            </a:extLst>
          </p:cNvPr>
          <p:cNvSpPr>
            <a:spLocks noGrp="1"/>
          </p:cNvSpPr>
          <p:nvPr>
            <p:ph type="title"/>
          </p:nvPr>
        </p:nvSpPr>
        <p:spPr>
          <a:xfrm>
            <a:off x="455602" y="831035"/>
            <a:ext cx="11353801" cy="1389888"/>
          </a:xfrm>
        </p:spPr>
        <p:txBody>
          <a:bodyPr anchor="ctr">
            <a:normAutofit/>
          </a:bodyPr>
          <a:lstStyle/>
          <a:p>
            <a:r>
              <a:rPr lang="en-US">
                <a:latin typeface="Roboto" panose="02000000000000000000" pitchFamily="2" charset="0"/>
                <a:ea typeface="Roboto" panose="02000000000000000000" pitchFamily="2" charset="0"/>
                <a:cs typeface="Roboto" panose="02000000000000000000" pitchFamily="2" charset="0"/>
              </a:rPr>
              <a:t>Accidents are Preventable</a:t>
            </a:r>
          </a:p>
        </p:txBody>
      </p:sp>
      <p:sp>
        <p:nvSpPr>
          <p:cNvPr id="3" name="Rectangle 1">
            <a:extLst>
              <a:ext uri="{FF2B5EF4-FFF2-40B4-BE49-F238E27FC236}">
                <a16:creationId xmlns:a16="http://schemas.microsoft.com/office/drawing/2014/main" id="{7FD33B66-8191-DD61-4DFB-861DA73B36B6}"/>
              </a:ext>
            </a:extLst>
          </p:cNvPr>
          <p:cNvSpPr>
            <a:spLocks noGrp="1" noChangeArrowheads="1"/>
          </p:cNvSpPr>
          <p:nvPr>
            <p:ph sz="quarter" idx="14"/>
          </p:nvPr>
        </p:nvSpPr>
        <p:spPr bwMode="auto">
          <a:xfrm>
            <a:off x="987552" y="2304288"/>
            <a:ext cx="4645152" cy="3410712"/>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Autofit/>
          </a:bodyPr>
          <a:lstStyle/>
          <a:p>
            <a:pPr marL="0" marR="0" lvl="0" indent="0" defTabSz="914400" rtl="0" eaLnBrk="0" fontAlgn="base" latinLnBrk="0" hangingPunct="0">
              <a:lnSpc>
                <a:spcPct val="200000"/>
              </a:lnSpc>
              <a:spcBef>
                <a:spcPct val="0"/>
              </a:spcBef>
              <a:spcAft>
                <a:spcPts val="600"/>
              </a:spcAft>
              <a:buClrTx/>
              <a:buSzTx/>
              <a:buFontTx/>
              <a:buChar char="•"/>
              <a:tabLst/>
            </a:pPr>
            <a:r>
              <a:rPr kumimoji="0" lang="en-US" altLang="en-US" b="1" i="0" u="none" strike="noStrike" cap="none" normalizeH="0" baseline="0">
                <a:ln>
                  <a:noFill/>
                </a:ln>
                <a:effectLst/>
              </a:rPr>
              <a:t> </a:t>
            </a:r>
            <a:r>
              <a:rPr kumimoji="0" lang="en-US" altLang="en-US" b="1" i="0" u="none" strike="noStrike" cap="none" normalizeH="0" baseline="0">
                <a:ln>
                  <a:noFill/>
                </a:ln>
                <a:effectLst/>
                <a:latin typeface="Roboto" panose="02000000000000000000" pitchFamily="2" charset="0"/>
                <a:ea typeface="Roboto" panose="02000000000000000000" pitchFamily="2" charset="0"/>
                <a:cs typeface="Roboto" panose="02000000000000000000" pitchFamily="2" charset="0"/>
              </a:rPr>
              <a:t>Prevention</a:t>
            </a:r>
          </a:p>
          <a:p>
            <a:pPr marL="0" marR="0" lvl="0" indent="0" defTabSz="914400" rtl="0" eaLnBrk="0" fontAlgn="base" latinLnBrk="0" hangingPunct="0">
              <a:lnSpc>
                <a:spcPct val="200000"/>
              </a:lnSpc>
              <a:spcBef>
                <a:spcPct val="0"/>
              </a:spcBef>
              <a:spcAft>
                <a:spcPts val="600"/>
              </a:spcAft>
              <a:buClrTx/>
              <a:buSzTx/>
              <a:buFontTx/>
              <a:buChar char="•"/>
              <a:tabLst/>
            </a:pPr>
            <a:r>
              <a:rPr kumimoji="0" lang="en-US" altLang="en-US" b="1" i="0" u="none" strike="noStrike" cap="none" normalizeH="0" baseline="0">
                <a:ln>
                  <a:noFill/>
                </a:ln>
                <a:effectLst/>
                <a:latin typeface="Roboto" panose="02000000000000000000" pitchFamily="2" charset="0"/>
                <a:ea typeface="Roboto" panose="02000000000000000000" pitchFamily="2" charset="0"/>
                <a:cs typeface="Roboto" panose="02000000000000000000" pitchFamily="2" charset="0"/>
              </a:rPr>
              <a:t> Beyond the cause</a:t>
            </a:r>
            <a:r>
              <a:rPr kumimoji="0" lang="en-US" altLang="en-US" b="0" i="0" u="none" strike="noStrike" cap="none" normalizeH="0" baseline="0">
                <a:ln>
                  <a:noFill/>
                </a:ln>
                <a:effectLst/>
                <a:latin typeface="Roboto" panose="02000000000000000000" pitchFamily="2" charset="0"/>
                <a:ea typeface="Roboto" panose="02000000000000000000" pitchFamily="2" charset="0"/>
                <a:cs typeface="Roboto" panose="02000000000000000000" pitchFamily="2" charset="0"/>
              </a:rPr>
              <a:t> </a:t>
            </a:r>
          </a:p>
          <a:p>
            <a:pPr marL="0" marR="0" lvl="0" indent="0" defTabSz="914400" rtl="0" eaLnBrk="0" fontAlgn="base" latinLnBrk="0" hangingPunct="0">
              <a:lnSpc>
                <a:spcPct val="200000"/>
              </a:lnSpc>
              <a:spcBef>
                <a:spcPct val="0"/>
              </a:spcBef>
              <a:spcAft>
                <a:spcPts val="600"/>
              </a:spcAft>
              <a:buClrTx/>
              <a:buSzTx/>
              <a:buFontTx/>
              <a:buChar char="•"/>
              <a:tabLst/>
            </a:pPr>
            <a:r>
              <a:rPr kumimoji="0" lang="en-US" altLang="en-US" b="1" i="0" u="none" strike="noStrike" cap="none" normalizeH="0" baseline="0">
                <a:ln>
                  <a:noFill/>
                </a:ln>
                <a:effectLst/>
                <a:latin typeface="Roboto" panose="02000000000000000000" pitchFamily="2" charset="0"/>
                <a:ea typeface="Roboto" panose="02000000000000000000" pitchFamily="2" charset="0"/>
                <a:cs typeface="Roboto" panose="02000000000000000000" pitchFamily="2" charset="0"/>
              </a:rPr>
              <a:t> Understanding underlying factors</a:t>
            </a:r>
            <a:endParaRPr kumimoji="0" lang="en-US" altLang="en-US" b="0" i="0" u="none" strike="noStrike" cap="none" normalizeH="0" baseline="0">
              <a:ln>
                <a:noFill/>
              </a:ln>
              <a:effectLst/>
              <a:latin typeface="Roboto" panose="02000000000000000000" pitchFamily="2" charset="0"/>
              <a:ea typeface="Roboto" panose="02000000000000000000" pitchFamily="2" charset="0"/>
              <a:cs typeface="Roboto" panose="02000000000000000000" pitchFamily="2" charset="0"/>
            </a:endParaRPr>
          </a:p>
          <a:p>
            <a:pPr marL="0" marR="0" lvl="0" indent="0" defTabSz="914400" rtl="0" eaLnBrk="0" fontAlgn="base" latinLnBrk="0" hangingPunct="0">
              <a:lnSpc>
                <a:spcPct val="200000"/>
              </a:lnSpc>
              <a:spcBef>
                <a:spcPct val="0"/>
              </a:spcBef>
              <a:spcAft>
                <a:spcPts val="600"/>
              </a:spcAft>
              <a:buClrTx/>
              <a:buSzTx/>
              <a:buFontTx/>
              <a:buChar char="•"/>
              <a:tabLst/>
            </a:pPr>
            <a:r>
              <a:rPr kumimoji="0" lang="en-US" altLang="en-US" b="1" i="0" u="none" strike="noStrike" cap="none" normalizeH="0" baseline="0">
                <a:ln>
                  <a:noFill/>
                </a:ln>
                <a:effectLst/>
                <a:latin typeface="Roboto" panose="02000000000000000000" pitchFamily="2" charset="0"/>
                <a:ea typeface="Roboto" panose="02000000000000000000" pitchFamily="2" charset="0"/>
                <a:cs typeface="Roboto" panose="02000000000000000000" pitchFamily="2" charset="0"/>
              </a:rPr>
              <a:t> Empowering municipalities</a:t>
            </a:r>
            <a:endParaRPr kumimoji="0" lang="en-US" altLang="en-US" b="0" i="0" u="none" strike="noStrike" cap="none" normalizeH="0" baseline="0">
              <a:ln>
                <a:noFill/>
              </a:ln>
              <a:effectLst/>
              <a:latin typeface="Roboto" panose="02000000000000000000" pitchFamily="2" charset="0"/>
              <a:ea typeface="Roboto" panose="02000000000000000000" pitchFamily="2" charset="0"/>
              <a:cs typeface="Roboto" panose="02000000000000000000" pitchFamily="2" charset="0"/>
            </a:endParaRPr>
          </a:p>
          <a:p>
            <a:pPr marL="0" marR="0" lvl="0" indent="0" defTabSz="914400" rtl="0" eaLnBrk="0" fontAlgn="base" latinLnBrk="0" hangingPunct="0">
              <a:lnSpc>
                <a:spcPct val="200000"/>
              </a:lnSpc>
              <a:spcBef>
                <a:spcPct val="0"/>
              </a:spcBef>
              <a:spcAft>
                <a:spcPts val="600"/>
              </a:spcAft>
              <a:buClrTx/>
              <a:buSzTx/>
              <a:buFontTx/>
              <a:buChar char="•"/>
              <a:tabLst/>
            </a:pPr>
            <a:r>
              <a:rPr kumimoji="0" lang="en-US" altLang="en-US" b="1" i="0" u="none" strike="noStrike" cap="none" normalizeH="0" baseline="0">
                <a:ln>
                  <a:noFill/>
                </a:ln>
                <a:effectLst/>
                <a:latin typeface="Roboto" panose="02000000000000000000" pitchFamily="2" charset="0"/>
                <a:ea typeface="Roboto" panose="02000000000000000000" pitchFamily="2" charset="0"/>
                <a:cs typeface="Roboto" panose="02000000000000000000" pitchFamily="2" charset="0"/>
              </a:rPr>
              <a:t> Focused strategies</a:t>
            </a:r>
            <a:r>
              <a:rPr kumimoji="0" lang="en-US" altLang="en-US" b="0" i="0" u="none" strike="noStrike" cap="none" normalizeH="0" baseline="0">
                <a:ln>
                  <a:noFill/>
                </a:ln>
                <a:effectLst/>
                <a:latin typeface="Roboto" panose="02000000000000000000" pitchFamily="2" charset="0"/>
                <a:ea typeface="Roboto" panose="02000000000000000000" pitchFamily="2" charset="0"/>
                <a:cs typeface="Roboto" panose="02000000000000000000" pitchFamily="2" charset="0"/>
              </a:rPr>
              <a:t> </a:t>
            </a:r>
          </a:p>
        </p:txBody>
      </p:sp>
      <p:pic>
        <p:nvPicPr>
          <p:cNvPr id="13" name="Picture 12" descr="A group of people sitting at a table&#10;&#10;Description automatically generated">
            <a:extLst>
              <a:ext uri="{FF2B5EF4-FFF2-40B4-BE49-F238E27FC236}">
                <a16:creationId xmlns:a16="http://schemas.microsoft.com/office/drawing/2014/main" id="{8443208F-EA3C-8CF1-90C5-37B56AE84A7D}"/>
              </a:ext>
            </a:extLst>
          </p:cNvPr>
          <p:cNvPicPr>
            <a:picLocks noChangeAspect="1"/>
          </p:cNvPicPr>
          <p:nvPr/>
        </p:nvPicPr>
        <p:blipFill>
          <a:blip r:embed="rId3"/>
          <a:srcRect l="3201" r="1" b="1"/>
          <a:stretch/>
        </p:blipFill>
        <p:spPr>
          <a:xfrm>
            <a:off x="6702552" y="2304288"/>
            <a:ext cx="4645152" cy="2999232"/>
          </a:xfrm>
          <a:prstGeom prst="rect">
            <a:avLst/>
          </a:prstGeom>
          <a:noFill/>
        </p:spPr>
      </p:pic>
      <p:sp>
        <p:nvSpPr>
          <p:cNvPr id="2" name="Slide Number Placeholder 1">
            <a:extLst>
              <a:ext uri="{FF2B5EF4-FFF2-40B4-BE49-F238E27FC236}">
                <a16:creationId xmlns:a16="http://schemas.microsoft.com/office/drawing/2014/main" id="{668D17B5-4366-177D-7B14-8FF91A259B47}"/>
              </a:ext>
            </a:extLst>
          </p:cNvPr>
          <p:cNvSpPr>
            <a:spLocks noGrp="1"/>
          </p:cNvSpPr>
          <p:nvPr>
            <p:ph type="sldNum" sz="quarter" idx="12"/>
          </p:nvPr>
        </p:nvSpPr>
        <p:spPr>
          <a:xfrm>
            <a:off x="10895012" y="6102626"/>
            <a:ext cx="838201" cy="276228"/>
          </a:xfrm>
        </p:spPr>
        <p:txBody>
          <a:bodyPr anchor="ctr">
            <a:normAutofit/>
          </a:bodyPr>
          <a:lstStyle/>
          <a:p>
            <a:pPr>
              <a:spcAft>
                <a:spcPts val="600"/>
              </a:spcAft>
            </a:pPr>
            <a:fld id="{2A013F82-EE5E-44EE-A61D-E31C6657F26F}" type="slidenum">
              <a:rPr lang="en-US" smtClean="0"/>
              <a:pPr>
                <a:spcAft>
                  <a:spcPts val="600"/>
                </a:spcAft>
              </a:pPr>
              <a:t>4</a:t>
            </a:fld>
            <a:endParaRPr lang="en-US"/>
          </a:p>
        </p:txBody>
      </p:sp>
    </p:spTree>
    <p:extLst>
      <p:ext uri="{BB962C8B-B14F-4D97-AF65-F5344CB8AC3E}">
        <p14:creationId xmlns:p14="http://schemas.microsoft.com/office/powerpoint/2010/main" val="22822266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F8FCFCB-93C4-A34B-D650-ADFFB8C3EB8A}"/>
              </a:ext>
            </a:extLst>
          </p:cNvPr>
          <p:cNvSpPr>
            <a:spLocks noGrp="1"/>
          </p:cNvSpPr>
          <p:nvPr>
            <p:ph type="title"/>
          </p:nvPr>
        </p:nvSpPr>
        <p:spPr>
          <a:xfrm>
            <a:off x="455602" y="4398263"/>
            <a:ext cx="9683496" cy="1572768"/>
          </a:xfrm>
        </p:spPr>
        <p:txBody>
          <a:bodyPr anchor="ctr">
            <a:normAutofit/>
          </a:bodyPr>
          <a:lstStyle/>
          <a:p>
            <a:r>
              <a:rPr lang="en-US">
                <a:latin typeface="Roboto" panose="02000000000000000000" pitchFamily="2" charset="0"/>
                <a:ea typeface="Roboto" panose="02000000000000000000" pitchFamily="2" charset="0"/>
                <a:cs typeface="Roboto" panose="02000000000000000000" pitchFamily="2" charset="0"/>
              </a:rPr>
              <a:t>Data-Driven Solutions for Safer Roads </a:t>
            </a:r>
          </a:p>
        </p:txBody>
      </p:sp>
      <p:sp>
        <p:nvSpPr>
          <p:cNvPr id="13" name="Content Placeholder 12">
            <a:extLst>
              <a:ext uri="{FF2B5EF4-FFF2-40B4-BE49-F238E27FC236}">
                <a16:creationId xmlns:a16="http://schemas.microsoft.com/office/drawing/2014/main" id="{C7DFB310-ECD8-C9D0-4AAF-C5B168970611}"/>
              </a:ext>
            </a:extLst>
          </p:cNvPr>
          <p:cNvSpPr>
            <a:spLocks noGrp="1"/>
          </p:cNvSpPr>
          <p:nvPr>
            <p:ph sz="quarter" idx="14"/>
          </p:nvPr>
        </p:nvSpPr>
        <p:spPr>
          <a:xfrm>
            <a:off x="987552" y="1188720"/>
            <a:ext cx="4645152" cy="2999232"/>
          </a:xfrm>
        </p:spPr>
        <p:txBody>
          <a:bodyPr anchor="ctr">
            <a:normAutofit/>
          </a:bodyPr>
          <a:lstStyle/>
          <a:p>
            <a:pPr marL="285750" indent="-285750">
              <a:buFont typeface="Arial" panose="020B0604020202020204" pitchFamily="34" charset="0"/>
              <a:buChar char="•"/>
            </a:pPr>
            <a:r>
              <a:rPr lang="en-US" sz="2400" b="1">
                <a:latin typeface="Roboto" panose="02000000000000000000" pitchFamily="2" charset="0"/>
                <a:ea typeface="Roboto" panose="02000000000000000000" pitchFamily="2" charset="0"/>
                <a:cs typeface="Roboto" panose="02000000000000000000" pitchFamily="2" charset="0"/>
              </a:rPr>
              <a:t>Identify root causes</a:t>
            </a:r>
          </a:p>
          <a:p>
            <a:pPr marL="285750" indent="-285750">
              <a:buFont typeface="Arial" panose="020B0604020202020204" pitchFamily="34" charset="0"/>
              <a:buChar char="•"/>
            </a:pPr>
            <a:r>
              <a:rPr lang="en-US" sz="2400" b="1">
                <a:latin typeface="Roboto" panose="02000000000000000000" pitchFamily="2" charset="0"/>
                <a:ea typeface="Roboto" panose="02000000000000000000" pitchFamily="2" charset="0"/>
                <a:cs typeface="Roboto" panose="02000000000000000000" pitchFamily="2" charset="0"/>
              </a:rPr>
              <a:t>Targeted strategies</a:t>
            </a:r>
          </a:p>
          <a:p>
            <a:pPr marL="285750" indent="-285750">
              <a:buFont typeface="Arial" panose="020B0604020202020204" pitchFamily="34" charset="0"/>
              <a:buChar char="•"/>
            </a:pPr>
            <a:r>
              <a:rPr lang="en-US" sz="2400" b="1">
                <a:latin typeface="Roboto" panose="02000000000000000000" pitchFamily="2" charset="0"/>
                <a:ea typeface="Roboto" panose="02000000000000000000" pitchFamily="2" charset="0"/>
                <a:cs typeface="Roboto" panose="02000000000000000000" pitchFamily="2" charset="0"/>
              </a:rPr>
              <a:t>Safer communities</a:t>
            </a:r>
          </a:p>
          <a:p>
            <a:pPr marL="285750" indent="-285750">
              <a:buFont typeface="Arial" panose="020B0604020202020204" pitchFamily="34" charset="0"/>
              <a:buChar char="•"/>
            </a:pPr>
            <a:r>
              <a:rPr lang="en-US" sz="2400" b="1">
                <a:latin typeface="Roboto" panose="02000000000000000000" pitchFamily="2" charset="0"/>
                <a:ea typeface="Roboto" panose="02000000000000000000" pitchFamily="2" charset="0"/>
                <a:cs typeface="Roboto" panose="02000000000000000000" pitchFamily="2" charset="0"/>
              </a:rPr>
              <a:t>Cost savings</a:t>
            </a:r>
          </a:p>
        </p:txBody>
      </p:sp>
      <p:pic>
        <p:nvPicPr>
          <p:cNvPr id="10" name="Picture 9" descr="Construction vehicles on a road&#10;&#10;Description automatically generated">
            <a:extLst>
              <a:ext uri="{FF2B5EF4-FFF2-40B4-BE49-F238E27FC236}">
                <a16:creationId xmlns:a16="http://schemas.microsoft.com/office/drawing/2014/main" id="{3D2788B1-9E57-53D2-8B1C-6B1D8AB48B7D}"/>
              </a:ext>
            </a:extLst>
          </p:cNvPr>
          <p:cNvPicPr>
            <a:picLocks noChangeAspect="1"/>
          </p:cNvPicPr>
          <p:nvPr/>
        </p:nvPicPr>
        <p:blipFill>
          <a:blip r:embed="rId3"/>
          <a:srcRect t="5791" r="1" b="6662"/>
          <a:stretch/>
        </p:blipFill>
        <p:spPr>
          <a:xfrm>
            <a:off x="6702552" y="1188720"/>
            <a:ext cx="4645152" cy="2999232"/>
          </a:xfrm>
          <a:prstGeom prst="rect">
            <a:avLst/>
          </a:prstGeom>
          <a:noFill/>
        </p:spPr>
      </p:pic>
      <p:sp>
        <p:nvSpPr>
          <p:cNvPr id="2" name="Slide Number Placeholder 1">
            <a:extLst>
              <a:ext uri="{FF2B5EF4-FFF2-40B4-BE49-F238E27FC236}">
                <a16:creationId xmlns:a16="http://schemas.microsoft.com/office/drawing/2014/main" id="{668D17B5-4366-177D-7B14-8FF91A259B47}"/>
              </a:ext>
            </a:extLst>
          </p:cNvPr>
          <p:cNvSpPr>
            <a:spLocks noGrp="1"/>
          </p:cNvSpPr>
          <p:nvPr>
            <p:ph type="sldNum" sz="quarter" idx="12"/>
          </p:nvPr>
        </p:nvSpPr>
        <p:spPr>
          <a:xfrm>
            <a:off x="10895012" y="6102626"/>
            <a:ext cx="838201" cy="276228"/>
          </a:xfrm>
        </p:spPr>
        <p:txBody>
          <a:bodyPr anchor="ctr">
            <a:normAutofit/>
          </a:bodyPr>
          <a:lstStyle/>
          <a:p>
            <a:pPr>
              <a:spcAft>
                <a:spcPts val="600"/>
              </a:spcAft>
            </a:pPr>
            <a:fld id="{2A013F82-EE5E-44EE-A61D-E31C6657F26F}" type="slidenum">
              <a:rPr lang="en-US" smtClean="0"/>
              <a:pPr>
                <a:spcAft>
                  <a:spcPts val="600"/>
                </a:spcAft>
              </a:pPr>
              <a:t>5</a:t>
            </a:fld>
            <a:endParaRPr lang="en-US"/>
          </a:p>
        </p:txBody>
      </p:sp>
      <p:pic>
        <p:nvPicPr>
          <p:cNvPr id="7" name="Picture 6" descr="A snow plow truck on a snowy road&#10;&#10;Description automatically generated">
            <a:extLst>
              <a:ext uri="{FF2B5EF4-FFF2-40B4-BE49-F238E27FC236}">
                <a16:creationId xmlns:a16="http://schemas.microsoft.com/office/drawing/2014/main" id="{75373719-CB5E-1476-9AC1-45C7E2220B11}"/>
              </a:ext>
            </a:extLst>
          </p:cNvPr>
          <p:cNvPicPr>
            <a:picLocks noChangeAspect="1"/>
          </p:cNvPicPr>
          <p:nvPr/>
        </p:nvPicPr>
        <p:blipFill>
          <a:blip r:embed="rId4"/>
          <a:stretch>
            <a:fillRect/>
          </a:stretch>
        </p:blipFill>
        <p:spPr>
          <a:xfrm>
            <a:off x="10514012" y="4437652"/>
            <a:ext cx="1152861" cy="1493989"/>
          </a:xfrm>
          <a:prstGeom prst="rect">
            <a:avLst/>
          </a:prstGeom>
        </p:spPr>
      </p:pic>
    </p:spTree>
    <p:extLst>
      <p:ext uri="{BB962C8B-B14F-4D97-AF65-F5344CB8AC3E}">
        <p14:creationId xmlns:p14="http://schemas.microsoft.com/office/powerpoint/2010/main" val="5577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F8FCFCB-93C4-A34B-D650-ADFFB8C3EB8A}"/>
              </a:ext>
            </a:extLst>
          </p:cNvPr>
          <p:cNvSpPr>
            <a:spLocks noGrp="1"/>
          </p:cNvSpPr>
          <p:nvPr>
            <p:ph type="title"/>
          </p:nvPr>
        </p:nvSpPr>
        <p:spPr>
          <a:xfrm>
            <a:off x="455602" y="831035"/>
            <a:ext cx="11353801" cy="1389888"/>
          </a:xfrm>
        </p:spPr>
        <p:txBody>
          <a:bodyPr anchor="ctr">
            <a:normAutofit/>
          </a:bodyPr>
          <a:lstStyle/>
          <a:p>
            <a:r>
              <a:rPr lang="en-US">
                <a:latin typeface="Roboto" panose="02000000000000000000" pitchFamily="2" charset="0"/>
                <a:ea typeface="Roboto" panose="02000000000000000000" pitchFamily="2" charset="0"/>
                <a:cs typeface="Roboto" panose="02000000000000000000" pitchFamily="2" charset="0"/>
              </a:rPr>
              <a:t>Analysis</a:t>
            </a:r>
            <a:r>
              <a:rPr lang="en-US"/>
              <a:t> </a:t>
            </a:r>
          </a:p>
        </p:txBody>
      </p:sp>
      <p:sp>
        <p:nvSpPr>
          <p:cNvPr id="13" name="Content Placeholder 12">
            <a:extLst>
              <a:ext uri="{FF2B5EF4-FFF2-40B4-BE49-F238E27FC236}">
                <a16:creationId xmlns:a16="http://schemas.microsoft.com/office/drawing/2014/main" id="{C7DFB310-ECD8-C9D0-4AAF-C5B168970611}"/>
              </a:ext>
              <a:ext uri="{C183D7F6-B498-43B3-948B-1728B52AA6E4}">
                <adec:decorative xmlns:adec="http://schemas.microsoft.com/office/drawing/2017/decorative" val="0"/>
              </a:ext>
            </a:extLst>
          </p:cNvPr>
          <p:cNvSpPr>
            <a:spLocks noGrp="1"/>
          </p:cNvSpPr>
          <p:nvPr>
            <p:ph sz="quarter" idx="14"/>
          </p:nvPr>
        </p:nvSpPr>
        <p:spPr>
          <a:xfrm>
            <a:off x="987552" y="2304288"/>
            <a:ext cx="4645152" cy="3410712"/>
          </a:xfrm>
        </p:spPr>
        <p:txBody>
          <a:bodyPr anchor="ctr">
            <a:normAutofit/>
          </a:bodyPr>
          <a:lstStyle/>
          <a:p>
            <a:pPr marL="285750" indent="-285750">
              <a:buFont typeface="Wingdings" pitchFamily="2" charset="2"/>
              <a:buChar char="Ø"/>
            </a:pPr>
            <a:r>
              <a:rPr lang="en-US" dirty="0">
                <a:latin typeface="Roboto" panose="02000000000000000000" pitchFamily="2" charset="0"/>
                <a:ea typeface="Roboto" panose="02000000000000000000" pitchFamily="2" charset="0"/>
                <a:cs typeface="Roboto" panose="02000000000000000000" pitchFamily="2" charset="0"/>
              </a:rPr>
              <a:t>Time based histograms</a:t>
            </a:r>
          </a:p>
          <a:p>
            <a:pPr marL="285750" indent="-285750">
              <a:buFont typeface="Wingdings" pitchFamily="2" charset="2"/>
              <a:buChar char="Ø"/>
            </a:pPr>
            <a:r>
              <a:rPr lang="en-US" dirty="0">
                <a:latin typeface="Roboto" panose="02000000000000000000" pitchFamily="2" charset="0"/>
                <a:ea typeface="Roboto" panose="02000000000000000000" pitchFamily="2" charset="0"/>
                <a:cs typeface="Roboto" panose="02000000000000000000" pitchFamily="2" charset="0"/>
              </a:rPr>
              <a:t>Effect of weather conditions</a:t>
            </a:r>
          </a:p>
          <a:p>
            <a:pPr marL="285750" indent="-285750">
              <a:buFont typeface="Wingdings" pitchFamily="2" charset="2"/>
              <a:buChar char="Ø"/>
            </a:pPr>
            <a:r>
              <a:rPr lang="en-US" dirty="0">
                <a:latin typeface="Roboto" panose="02000000000000000000" pitchFamily="2" charset="0"/>
                <a:ea typeface="Roboto" panose="02000000000000000000" pitchFamily="2" charset="0"/>
                <a:cs typeface="Roboto" panose="02000000000000000000" pitchFamily="2" charset="0"/>
              </a:rPr>
              <a:t>Predictions</a:t>
            </a:r>
          </a:p>
          <a:p>
            <a:pPr marL="285750" indent="-285750">
              <a:buFont typeface="Wingdings" pitchFamily="2" charset="2"/>
              <a:buChar char="Ø"/>
            </a:pPr>
            <a:r>
              <a:rPr lang="en-US" dirty="0">
                <a:latin typeface="Roboto" panose="02000000000000000000" pitchFamily="2" charset="0"/>
                <a:ea typeface="Roboto" panose="02000000000000000000" pitchFamily="2" charset="0"/>
                <a:cs typeface="Roboto" panose="02000000000000000000" pitchFamily="2" charset="0"/>
              </a:rPr>
              <a:t>Geolocation Analysis</a:t>
            </a:r>
          </a:p>
          <a:p>
            <a:endParaRPr lang="en-US" dirty="0"/>
          </a:p>
        </p:txBody>
      </p:sp>
      <p:sp>
        <p:nvSpPr>
          <p:cNvPr id="2" name="Slide Number Placeholder 1">
            <a:extLst>
              <a:ext uri="{FF2B5EF4-FFF2-40B4-BE49-F238E27FC236}">
                <a16:creationId xmlns:a16="http://schemas.microsoft.com/office/drawing/2014/main" id="{668D17B5-4366-177D-7B14-8FF91A259B47}"/>
              </a:ext>
            </a:extLst>
          </p:cNvPr>
          <p:cNvSpPr>
            <a:spLocks noGrp="1"/>
          </p:cNvSpPr>
          <p:nvPr>
            <p:ph type="sldNum" sz="quarter" idx="12"/>
          </p:nvPr>
        </p:nvSpPr>
        <p:spPr>
          <a:xfrm>
            <a:off x="10895012" y="6102626"/>
            <a:ext cx="838201" cy="276228"/>
          </a:xfrm>
        </p:spPr>
        <p:txBody>
          <a:bodyPr anchor="ctr">
            <a:normAutofit/>
          </a:bodyPr>
          <a:lstStyle/>
          <a:p>
            <a:pPr>
              <a:spcAft>
                <a:spcPts val="600"/>
              </a:spcAft>
            </a:pPr>
            <a:fld id="{2A013F82-EE5E-44EE-A61D-E31C6657F26F}" type="slidenum">
              <a:rPr lang="en-US" smtClean="0"/>
              <a:pPr>
                <a:spcAft>
                  <a:spcPts val="600"/>
                </a:spcAft>
              </a:pPr>
              <a:t>6</a:t>
            </a:fld>
            <a:endParaRPr lang="en-US"/>
          </a:p>
        </p:txBody>
      </p:sp>
      <p:grpSp>
        <p:nvGrpSpPr>
          <p:cNvPr id="3" name="Image Gallery">
            <a:extLst>
              <a:ext uri="{FF2B5EF4-FFF2-40B4-BE49-F238E27FC236}">
                <a16:creationId xmlns:a16="http://schemas.microsoft.com/office/drawing/2014/main" id="{07ECB7C2-F8A9-C571-7795-A48DF511E0B5}"/>
              </a:ext>
            </a:extLst>
          </p:cNvPr>
          <p:cNvGrpSpPr/>
          <p:nvPr/>
        </p:nvGrpSpPr>
        <p:grpSpPr>
          <a:xfrm>
            <a:off x="7849036" y="2304288"/>
            <a:ext cx="2352183" cy="2999232"/>
            <a:chOff x="-1" y="0"/>
            <a:chExt cx="3021270" cy="3852374"/>
          </a:xfrm>
        </p:grpSpPr>
        <p:pic>
          <p:nvPicPr>
            <p:cNvPr id="4" name="AAA.jpeg" descr="AAA.jpeg">
              <a:extLst>
                <a:ext uri="{FF2B5EF4-FFF2-40B4-BE49-F238E27FC236}">
                  <a16:creationId xmlns:a16="http://schemas.microsoft.com/office/drawing/2014/main" id="{46A0531C-CDC2-414D-3A57-04A5BA38D9F4}"/>
                </a:ext>
              </a:extLst>
            </p:cNvPr>
            <p:cNvPicPr>
              <a:picLocks noChangeAspect="1"/>
            </p:cNvPicPr>
            <p:nvPr/>
          </p:nvPicPr>
          <p:blipFill>
            <a:blip r:embed="rId3"/>
            <a:srcRect l="4844" r="4844"/>
            <a:stretch>
              <a:fillRect/>
            </a:stretch>
          </p:blipFill>
          <p:spPr>
            <a:xfrm>
              <a:off x="-1" y="0"/>
              <a:ext cx="3021270" cy="3345417"/>
            </a:xfrm>
            <a:prstGeom prst="rect">
              <a:avLst/>
            </a:prstGeom>
            <a:ln w="12700" cap="flat">
              <a:noFill/>
              <a:miter lim="400000"/>
            </a:ln>
            <a:effectLst/>
          </p:spPr>
        </p:pic>
        <p:sp>
          <p:nvSpPr>
            <p:cNvPr id="5" name="Rectangle">
              <a:extLst>
                <a:ext uri="{FF2B5EF4-FFF2-40B4-BE49-F238E27FC236}">
                  <a16:creationId xmlns:a16="http://schemas.microsoft.com/office/drawing/2014/main" id="{DE218410-E370-0E6A-9699-1ABB4B346494}"/>
                </a:ext>
              </a:extLst>
            </p:cNvPr>
            <p:cNvSpPr txBox="1"/>
            <p:nvPr/>
          </p:nvSpPr>
          <p:spPr>
            <a:xfrm>
              <a:off x="0" y="3421615"/>
              <a:ext cx="3021269" cy="430759"/>
            </a:xfrm>
            <a:prstGeom prst="rect">
              <a:avLst/>
            </a:prstGeom>
            <a:noFill/>
            <a:ln w="12700" cap="flat">
              <a:noFill/>
              <a:miter lim="400000"/>
            </a:ln>
            <a:effectLst/>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76180" tIns="76180" rIns="76180" bIns="76180" numCol="1" anchor="t">
              <a:spAutoFit/>
            </a:bodyPr>
            <a:lstStyle/>
            <a:p>
              <a:pPr defTabSz="877824">
                <a:spcAft>
                  <a:spcPts val="600"/>
                </a:spcAft>
              </a:pPr>
              <a:r>
                <a:rPr sz="1727" kern="1200">
                  <a:solidFill>
                    <a:schemeClr val="tx1"/>
                  </a:solidFill>
                  <a:latin typeface="+mn-lt"/>
                  <a:ea typeface="+mn-ea"/>
                  <a:cs typeface="+mn-cs"/>
                </a:rPr>
                <a:t> </a:t>
              </a:r>
              <a:endParaRPr sz="1799"/>
            </a:p>
          </p:txBody>
        </p:sp>
      </p:grpSp>
    </p:spTree>
    <p:extLst>
      <p:ext uri="{BB962C8B-B14F-4D97-AF65-F5344CB8AC3E}">
        <p14:creationId xmlns:p14="http://schemas.microsoft.com/office/powerpoint/2010/main" val="27369292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2865EA-9FA6-59BA-4B4C-7E0CF2950C8A}"/>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F038328E-EBC8-2B50-3F34-67FE929FB908}"/>
              </a:ext>
            </a:extLst>
          </p:cNvPr>
          <p:cNvSpPr>
            <a:spLocks noGrp="1"/>
          </p:cNvSpPr>
          <p:nvPr>
            <p:ph type="title"/>
          </p:nvPr>
        </p:nvSpPr>
        <p:spPr>
          <a:xfrm>
            <a:off x="3768811" y="370704"/>
            <a:ext cx="4683212" cy="457200"/>
          </a:xfrm>
        </p:spPr>
        <p:txBody>
          <a:bodyPr>
            <a:noAutofit/>
          </a:bodyPr>
          <a:lstStyle/>
          <a:p>
            <a:r>
              <a:rPr lang="en-US" sz="2800" dirty="0">
                <a:latin typeface="Roboto" panose="02000000000000000000" pitchFamily="2" charset="0"/>
                <a:ea typeface="Roboto" panose="02000000000000000000" pitchFamily="2" charset="0"/>
                <a:cs typeface="Roboto" panose="02000000000000000000" pitchFamily="2" charset="0"/>
              </a:rPr>
              <a:t>Time based histograms</a:t>
            </a:r>
          </a:p>
        </p:txBody>
      </p:sp>
      <p:pic>
        <p:nvPicPr>
          <p:cNvPr id="8" name="Picture 7">
            <a:extLst>
              <a:ext uri="{FF2B5EF4-FFF2-40B4-BE49-F238E27FC236}">
                <a16:creationId xmlns:a16="http://schemas.microsoft.com/office/drawing/2014/main" id="{6818C34E-1D2B-C380-DE22-6388204DD54C}"/>
              </a:ext>
            </a:extLst>
          </p:cNvPr>
          <p:cNvPicPr>
            <a:picLocks noChangeAspect="1"/>
          </p:cNvPicPr>
          <p:nvPr/>
        </p:nvPicPr>
        <p:blipFill>
          <a:blip r:embed="rId3"/>
          <a:stretch>
            <a:fillRect/>
          </a:stretch>
        </p:blipFill>
        <p:spPr>
          <a:xfrm>
            <a:off x="456328" y="966267"/>
            <a:ext cx="5651843" cy="4548342"/>
          </a:xfrm>
          <a:prstGeom prst="rect">
            <a:avLst/>
          </a:prstGeom>
        </p:spPr>
      </p:pic>
      <p:pic>
        <p:nvPicPr>
          <p:cNvPr id="9" name="Picture 8">
            <a:extLst>
              <a:ext uri="{FF2B5EF4-FFF2-40B4-BE49-F238E27FC236}">
                <a16:creationId xmlns:a16="http://schemas.microsoft.com/office/drawing/2014/main" id="{FFD54E1C-F22F-D1EF-9A68-5C07EC23FEC0}"/>
              </a:ext>
            </a:extLst>
          </p:cNvPr>
          <p:cNvPicPr>
            <a:picLocks noChangeAspect="1"/>
          </p:cNvPicPr>
          <p:nvPr/>
        </p:nvPicPr>
        <p:blipFill>
          <a:blip r:embed="rId4"/>
          <a:stretch>
            <a:fillRect/>
          </a:stretch>
        </p:blipFill>
        <p:spPr>
          <a:xfrm>
            <a:off x="6139701" y="966267"/>
            <a:ext cx="5678305" cy="4548342"/>
          </a:xfrm>
          <a:prstGeom prst="rect">
            <a:avLst/>
          </a:prstGeom>
        </p:spPr>
      </p:pic>
      <p:sp>
        <p:nvSpPr>
          <p:cNvPr id="10" name="TextBox 9">
            <a:extLst>
              <a:ext uri="{FF2B5EF4-FFF2-40B4-BE49-F238E27FC236}">
                <a16:creationId xmlns:a16="http://schemas.microsoft.com/office/drawing/2014/main" id="{EA3DEB12-EB8F-EB82-AC8E-9404AB489FD9}"/>
              </a:ext>
            </a:extLst>
          </p:cNvPr>
          <p:cNvSpPr txBox="1"/>
          <p:nvPr/>
        </p:nvSpPr>
        <p:spPr>
          <a:xfrm>
            <a:off x="2984938" y="5690617"/>
            <a:ext cx="184731" cy="369332"/>
          </a:xfrm>
          <a:prstGeom prst="rect">
            <a:avLst/>
          </a:prstGeom>
          <a:noFill/>
          <a:ln>
            <a:solidFill>
              <a:schemeClr val="bg2"/>
            </a:solidFill>
          </a:ln>
        </p:spPr>
        <p:txBody>
          <a:bodyPr wrap="none" rtlCol="0" anchor="ctr" anchorCtr="1">
            <a:spAutoFit/>
          </a:bodyPr>
          <a:lstStyle/>
          <a:p>
            <a:endParaRPr lang="en-US" dirty="0"/>
          </a:p>
        </p:txBody>
      </p:sp>
      <p:sp>
        <p:nvSpPr>
          <p:cNvPr id="12" name="TextBox 11">
            <a:extLst>
              <a:ext uri="{FF2B5EF4-FFF2-40B4-BE49-F238E27FC236}">
                <a16:creationId xmlns:a16="http://schemas.microsoft.com/office/drawing/2014/main" id="{D3CF8257-911D-A509-5DC0-7177BB33ECA2}"/>
              </a:ext>
            </a:extLst>
          </p:cNvPr>
          <p:cNvSpPr txBox="1"/>
          <p:nvPr/>
        </p:nvSpPr>
        <p:spPr>
          <a:xfrm>
            <a:off x="537162" y="5690617"/>
            <a:ext cx="1483098" cy="338554"/>
          </a:xfrm>
          <a:prstGeom prst="rect">
            <a:avLst/>
          </a:prstGeom>
          <a:noFill/>
          <a:ln>
            <a:noFill/>
          </a:ln>
        </p:spPr>
        <p:txBody>
          <a:bodyPr wrap="none" rtlCol="0" anchor="ctr" anchorCtr="1">
            <a:spAutoFit/>
          </a:bodyPr>
          <a:lstStyle/>
          <a:p>
            <a:r>
              <a:rPr lang="en-US" sz="1600" b="1" dirty="0">
                <a:latin typeface="Roboto" panose="02000000000000000000" pitchFamily="2" charset="0"/>
                <a:ea typeface="Roboto" panose="02000000000000000000" pitchFamily="2" charset="0"/>
                <a:cs typeface="Roboto" panose="02000000000000000000" pitchFamily="2" charset="0"/>
              </a:rPr>
              <a:t>Key Findings:</a:t>
            </a:r>
          </a:p>
        </p:txBody>
      </p:sp>
      <p:sp>
        <p:nvSpPr>
          <p:cNvPr id="14" name="TextBox 13">
            <a:extLst>
              <a:ext uri="{FF2B5EF4-FFF2-40B4-BE49-F238E27FC236}">
                <a16:creationId xmlns:a16="http://schemas.microsoft.com/office/drawing/2014/main" id="{A3B2AF84-4C68-8330-BF36-73511A9BA36D}"/>
              </a:ext>
            </a:extLst>
          </p:cNvPr>
          <p:cNvSpPr txBox="1"/>
          <p:nvPr/>
        </p:nvSpPr>
        <p:spPr>
          <a:xfrm>
            <a:off x="566016" y="6071463"/>
            <a:ext cx="2358338" cy="338554"/>
          </a:xfrm>
          <a:prstGeom prst="rect">
            <a:avLst/>
          </a:prstGeom>
          <a:noFill/>
          <a:ln>
            <a:noFill/>
          </a:ln>
        </p:spPr>
        <p:txBody>
          <a:bodyPr wrap="none" rtlCol="0" anchor="ctr" anchorCtr="1">
            <a:spAutoFit/>
          </a:bodyPr>
          <a:lstStyle/>
          <a:p>
            <a:pPr marL="285750" indent="-285750">
              <a:buFont typeface="Wingdings" pitchFamily="2" charset="2"/>
              <a:buChar char="q"/>
            </a:pPr>
            <a:r>
              <a:rPr lang="en-US" sz="1600">
                <a:latin typeface="Roboto" panose="02000000000000000000" pitchFamily="2" charset="0"/>
                <a:ea typeface="Roboto" panose="02000000000000000000" pitchFamily="2" charset="0"/>
                <a:cs typeface="Roboto" panose="02000000000000000000" pitchFamily="2" charset="0"/>
              </a:rPr>
              <a:t>Sudden drop in 2020</a:t>
            </a:r>
          </a:p>
        </p:txBody>
      </p:sp>
      <p:sp>
        <p:nvSpPr>
          <p:cNvPr id="15" name="TextBox 14">
            <a:extLst>
              <a:ext uri="{FF2B5EF4-FFF2-40B4-BE49-F238E27FC236}">
                <a16:creationId xmlns:a16="http://schemas.microsoft.com/office/drawing/2014/main" id="{2C446A07-5DE8-1D88-9588-53DAF5F47B6D}"/>
              </a:ext>
            </a:extLst>
          </p:cNvPr>
          <p:cNvSpPr txBox="1"/>
          <p:nvPr/>
        </p:nvSpPr>
        <p:spPr>
          <a:xfrm>
            <a:off x="3850498" y="6071463"/>
            <a:ext cx="3866764" cy="338554"/>
          </a:xfrm>
          <a:prstGeom prst="rect">
            <a:avLst/>
          </a:prstGeom>
          <a:noFill/>
          <a:ln>
            <a:noFill/>
          </a:ln>
        </p:spPr>
        <p:txBody>
          <a:bodyPr wrap="none" rtlCol="0" anchor="ctr" anchorCtr="1">
            <a:spAutoFit/>
          </a:bodyPr>
          <a:lstStyle/>
          <a:p>
            <a:pPr marL="285750" indent="-285750">
              <a:buFont typeface="Wingdings" pitchFamily="2" charset="2"/>
              <a:buChar char="q"/>
            </a:pPr>
            <a:r>
              <a:rPr lang="en-US" sz="1600">
                <a:latin typeface="Roboto" panose="02000000000000000000" pitchFamily="2" charset="0"/>
                <a:ea typeface="Roboto" panose="02000000000000000000" pitchFamily="2" charset="0"/>
                <a:cs typeface="Roboto" panose="02000000000000000000" pitchFamily="2" charset="0"/>
              </a:rPr>
              <a:t>Recovery after Return to Office policy</a:t>
            </a:r>
          </a:p>
        </p:txBody>
      </p:sp>
      <p:sp>
        <p:nvSpPr>
          <p:cNvPr id="16" name="TextBox 15">
            <a:extLst>
              <a:ext uri="{FF2B5EF4-FFF2-40B4-BE49-F238E27FC236}">
                <a16:creationId xmlns:a16="http://schemas.microsoft.com/office/drawing/2014/main" id="{39C732DE-2FF3-75A9-ED9E-20F8970E1E47}"/>
              </a:ext>
            </a:extLst>
          </p:cNvPr>
          <p:cNvSpPr txBox="1"/>
          <p:nvPr/>
        </p:nvSpPr>
        <p:spPr>
          <a:xfrm>
            <a:off x="8538113" y="6065028"/>
            <a:ext cx="3039615" cy="338554"/>
          </a:xfrm>
          <a:prstGeom prst="rect">
            <a:avLst/>
          </a:prstGeom>
          <a:noFill/>
          <a:ln>
            <a:noFill/>
          </a:ln>
        </p:spPr>
        <p:txBody>
          <a:bodyPr wrap="none" rtlCol="0" anchor="ctr" anchorCtr="1">
            <a:spAutoFit/>
          </a:bodyPr>
          <a:lstStyle/>
          <a:p>
            <a:pPr marL="285750" indent="-285750">
              <a:buFont typeface="Wingdings" pitchFamily="2" charset="2"/>
              <a:buChar char="q"/>
            </a:pPr>
            <a:r>
              <a:rPr lang="en-US" sz="1600">
                <a:latin typeface="Roboto" panose="02000000000000000000" pitchFamily="2" charset="0"/>
                <a:ea typeface="Roboto" panose="02000000000000000000" pitchFamily="2" charset="0"/>
                <a:cs typeface="Roboto" panose="02000000000000000000" pitchFamily="2" charset="0"/>
              </a:rPr>
              <a:t>Situation not much changed</a:t>
            </a:r>
          </a:p>
        </p:txBody>
      </p:sp>
    </p:spTree>
    <p:extLst>
      <p:ext uri="{BB962C8B-B14F-4D97-AF65-F5344CB8AC3E}">
        <p14:creationId xmlns:p14="http://schemas.microsoft.com/office/powerpoint/2010/main" val="17840444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5B1FC7-DDD9-BCEE-09E3-30AF7C2DC502}"/>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B50D87B5-0A19-D6B6-1963-27B80398F2D1}"/>
              </a:ext>
            </a:extLst>
          </p:cNvPr>
          <p:cNvSpPr>
            <a:spLocks noGrp="1"/>
          </p:cNvSpPr>
          <p:nvPr>
            <p:ph type="title"/>
          </p:nvPr>
        </p:nvSpPr>
        <p:spPr>
          <a:xfrm>
            <a:off x="3768811" y="370704"/>
            <a:ext cx="4683212" cy="457200"/>
          </a:xfrm>
        </p:spPr>
        <p:txBody>
          <a:bodyPr>
            <a:noAutofit/>
          </a:bodyPr>
          <a:lstStyle/>
          <a:p>
            <a:r>
              <a:rPr lang="en-US" sz="2800" dirty="0">
                <a:latin typeface="Roboto" panose="02000000000000000000" pitchFamily="2" charset="0"/>
                <a:ea typeface="Roboto" panose="02000000000000000000" pitchFamily="2" charset="0"/>
                <a:cs typeface="Roboto" panose="02000000000000000000" pitchFamily="2" charset="0"/>
              </a:rPr>
              <a:t>Weather conditions</a:t>
            </a:r>
          </a:p>
        </p:txBody>
      </p:sp>
      <p:sp>
        <p:nvSpPr>
          <p:cNvPr id="2" name="Slide Number Placeholder 1">
            <a:extLst>
              <a:ext uri="{FF2B5EF4-FFF2-40B4-BE49-F238E27FC236}">
                <a16:creationId xmlns:a16="http://schemas.microsoft.com/office/drawing/2014/main" id="{81E1F15D-2B55-76D7-0758-C672BDFBF748}"/>
              </a:ext>
            </a:extLst>
          </p:cNvPr>
          <p:cNvSpPr>
            <a:spLocks noGrp="1"/>
          </p:cNvSpPr>
          <p:nvPr>
            <p:ph type="sldNum" sz="quarter" idx="12"/>
          </p:nvPr>
        </p:nvSpPr>
        <p:spPr/>
        <p:txBody>
          <a:bodyPr/>
          <a:lstStyle/>
          <a:p>
            <a:fld id="{2A013F82-EE5E-44EE-A61D-E31C6657F26F}" type="slidenum">
              <a:rPr lang="en-US" smtClean="0"/>
              <a:pPr/>
              <a:t>8</a:t>
            </a:fld>
            <a:endParaRPr lang="en-US"/>
          </a:p>
        </p:txBody>
      </p:sp>
      <p:sp>
        <p:nvSpPr>
          <p:cNvPr id="10" name="TextBox 9">
            <a:extLst>
              <a:ext uri="{FF2B5EF4-FFF2-40B4-BE49-F238E27FC236}">
                <a16:creationId xmlns:a16="http://schemas.microsoft.com/office/drawing/2014/main" id="{8EC17FE8-FAAE-0906-84EC-9D1EA88238F7}"/>
              </a:ext>
            </a:extLst>
          </p:cNvPr>
          <p:cNvSpPr txBox="1"/>
          <p:nvPr/>
        </p:nvSpPr>
        <p:spPr>
          <a:xfrm>
            <a:off x="2984938" y="5690617"/>
            <a:ext cx="184731" cy="369332"/>
          </a:xfrm>
          <a:prstGeom prst="rect">
            <a:avLst/>
          </a:prstGeom>
          <a:noFill/>
          <a:ln>
            <a:solidFill>
              <a:schemeClr val="bg2"/>
            </a:solidFill>
          </a:ln>
        </p:spPr>
        <p:txBody>
          <a:bodyPr wrap="none" rtlCol="0" anchor="ctr" anchorCtr="1">
            <a:spAutoFit/>
          </a:bodyPr>
          <a:lstStyle/>
          <a:p>
            <a:endParaRPr lang="en-US" dirty="0"/>
          </a:p>
        </p:txBody>
      </p:sp>
      <p:sp>
        <p:nvSpPr>
          <p:cNvPr id="12" name="TextBox 11">
            <a:extLst>
              <a:ext uri="{FF2B5EF4-FFF2-40B4-BE49-F238E27FC236}">
                <a16:creationId xmlns:a16="http://schemas.microsoft.com/office/drawing/2014/main" id="{33E21722-98CE-F74F-7285-6D91FDC36BA9}"/>
              </a:ext>
            </a:extLst>
          </p:cNvPr>
          <p:cNvSpPr txBox="1"/>
          <p:nvPr/>
        </p:nvSpPr>
        <p:spPr>
          <a:xfrm>
            <a:off x="537162" y="5690617"/>
            <a:ext cx="1483098" cy="338554"/>
          </a:xfrm>
          <a:prstGeom prst="rect">
            <a:avLst/>
          </a:prstGeom>
          <a:noFill/>
          <a:ln>
            <a:noFill/>
          </a:ln>
        </p:spPr>
        <p:txBody>
          <a:bodyPr wrap="none" rtlCol="0" anchor="ctr" anchorCtr="1">
            <a:spAutoFit/>
          </a:bodyPr>
          <a:lstStyle/>
          <a:p>
            <a:r>
              <a:rPr lang="en-US" sz="1600" b="1">
                <a:latin typeface="Roboto" panose="02000000000000000000" pitchFamily="2" charset="0"/>
                <a:ea typeface="Roboto" panose="02000000000000000000" pitchFamily="2" charset="0"/>
                <a:cs typeface="Roboto" panose="02000000000000000000" pitchFamily="2" charset="0"/>
              </a:rPr>
              <a:t>Key Findings:</a:t>
            </a:r>
          </a:p>
        </p:txBody>
      </p:sp>
      <p:sp>
        <p:nvSpPr>
          <p:cNvPr id="14" name="TextBox 13">
            <a:extLst>
              <a:ext uri="{FF2B5EF4-FFF2-40B4-BE49-F238E27FC236}">
                <a16:creationId xmlns:a16="http://schemas.microsoft.com/office/drawing/2014/main" id="{E6E6115A-FB3A-7E93-DA73-C20EB3D9FFC3}"/>
              </a:ext>
            </a:extLst>
          </p:cNvPr>
          <p:cNvSpPr txBox="1"/>
          <p:nvPr/>
        </p:nvSpPr>
        <p:spPr>
          <a:xfrm>
            <a:off x="566016" y="6071463"/>
            <a:ext cx="2765501" cy="338554"/>
          </a:xfrm>
          <a:prstGeom prst="rect">
            <a:avLst/>
          </a:prstGeom>
          <a:noFill/>
          <a:ln>
            <a:noFill/>
          </a:ln>
        </p:spPr>
        <p:txBody>
          <a:bodyPr wrap="none" rtlCol="0" anchor="ctr" anchorCtr="1">
            <a:spAutoFit/>
          </a:bodyPr>
          <a:lstStyle/>
          <a:p>
            <a:pPr marL="285750" indent="-285750">
              <a:buFont typeface="Wingdings" pitchFamily="2" charset="2"/>
              <a:buChar char="q"/>
            </a:pPr>
            <a:r>
              <a:rPr lang="en-US" sz="1600" dirty="0">
                <a:latin typeface="Roboto" panose="02000000000000000000" pitchFamily="2" charset="0"/>
                <a:ea typeface="Roboto" panose="02000000000000000000" pitchFamily="2" charset="0"/>
                <a:cs typeface="Roboto" panose="02000000000000000000" pitchFamily="2" charset="0"/>
              </a:rPr>
              <a:t>Almost equal distribution</a:t>
            </a:r>
          </a:p>
        </p:txBody>
      </p:sp>
      <p:sp>
        <p:nvSpPr>
          <p:cNvPr id="15" name="TextBox 14">
            <a:extLst>
              <a:ext uri="{FF2B5EF4-FFF2-40B4-BE49-F238E27FC236}">
                <a16:creationId xmlns:a16="http://schemas.microsoft.com/office/drawing/2014/main" id="{B27C46B7-0854-FEE1-947A-12E3EBF2CFF2}"/>
              </a:ext>
            </a:extLst>
          </p:cNvPr>
          <p:cNvSpPr txBox="1"/>
          <p:nvPr/>
        </p:nvSpPr>
        <p:spPr>
          <a:xfrm>
            <a:off x="3850498" y="6071463"/>
            <a:ext cx="4328429" cy="338554"/>
          </a:xfrm>
          <a:prstGeom prst="rect">
            <a:avLst/>
          </a:prstGeom>
          <a:noFill/>
          <a:ln>
            <a:noFill/>
          </a:ln>
        </p:spPr>
        <p:txBody>
          <a:bodyPr wrap="none" rtlCol="0" anchor="ctr" anchorCtr="1">
            <a:spAutoFit/>
          </a:bodyPr>
          <a:lstStyle/>
          <a:p>
            <a:pPr marL="285750" indent="-285750">
              <a:buFont typeface="Wingdings" pitchFamily="2" charset="2"/>
              <a:buChar char="q"/>
            </a:pPr>
            <a:r>
              <a:rPr lang="en-US" sz="1600" dirty="0">
                <a:latin typeface="Roboto" panose="02000000000000000000" pitchFamily="2" charset="0"/>
                <a:ea typeface="Roboto" panose="02000000000000000000" pitchFamily="2" charset="0"/>
                <a:cs typeface="Roboto" panose="02000000000000000000" pitchFamily="2" charset="0"/>
              </a:rPr>
              <a:t>Severity of injuries seem weather agnostic</a:t>
            </a:r>
          </a:p>
        </p:txBody>
      </p:sp>
      <p:sp>
        <p:nvSpPr>
          <p:cNvPr id="16" name="TextBox 15">
            <a:extLst>
              <a:ext uri="{FF2B5EF4-FFF2-40B4-BE49-F238E27FC236}">
                <a16:creationId xmlns:a16="http://schemas.microsoft.com/office/drawing/2014/main" id="{8A754489-9487-4E63-488A-CE782DEC0311}"/>
              </a:ext>
            </a:extLst>
          </p:cNvPr>
          <p:cNvSpPr txBox="1"/>
          <p:nvPr/>
        </p:nvSpPr>
        <p:spPr>
          <a:xfrm>
            <a:off x="8452023" y="6065028"/>
            <a:ext cx="3077825" cy="338554"/>
          </a:xfrm>
          <a:prstGeom prst="rect">
            <a:avLst/>
          </a:prstGeom>
          <a:noFill/>
          <a:ln>
            <a:noFill/>
          </a:ln>
        </p:spPr>
        <p:txBody>
          <a:bodyPr wrap="square" rtlCol="0" anchor="ctr" anchorCtr="1">
            <a:spAutoFit/>
          </a:bodyPr>
          <a:lstStyle/>
          <a:p>
            <a:pPr marL="285750" indent="-285750">
              <a:buFont typeface="Wingdings" pitchFamily="2" charset="2"/>
              <a:buChar char="q"/>
            </a:pPr>
            <a:r>
              <a:rPr lang="en-US" sz="1600" dirty="0">
                <a:latin typeface="Roboto" panose="02000000000000000000" pitchFamily="2" charset="0"/>
                <a:ea typeface="Roboto" panose="02000000000000000000" pitchFamily="2" charset="0"/>
                <a:cs typeface="Roboto" panose="02000000000000000000" pitchFamily="2" charset="0"/>
              </a:rPr>
              <a:t>Minimal effect of weather</a:t>
            </a:r>
          </a:p>
        </p:txBody>
      </p:sp>
      <p:pic>
        <p:nvPicPr>
          <p:cNvPr id="4" name="Picture 3">
            <a:extLst>
              <a:ext uri="{FF2B5EF4-FFF2-40B4-BE49-F238E27FC236}">
                <a16:creationId xmlns:a16="http://schemas.microsoft.com/office/drawing/2014/main" id="{93817419-AA46-4080-4BB9-C9BAED8DCAFF}"/>
              </a:ext>
            </a:extLst>
          </p:cNvPr>
          <p:cNvPicPr>
            <a:picLocks noChangeAspect="1"/>
          </p:cNvPicPr>
          <p:nvPr/>
        </p:nvPicPr>
        <p:blipFill>
          <a:blip r:embed="rId3"/>
          <a:stretch>
            <a:fillRect/>
          </a:stretch>
        </p:blipFill>
        <p:spPr>
          <a:xfrm>
            <a:off x="444391" y="839418"/>
            <a:ext cx="8017567" cy="4808907"/>
          </a:xfrm>
          <a:prstGeom prst="rect">
            <a:avLst/>
          </a:prstGeom>
        </p:spPr>
      </p:pic>
      <p:pic>
        <p:nvPicPr>
          <p:cNvPr id="6" name="Picture 5" descr="A collage of different weather conditions">
            <a:extLst>
              <a:ext uri="{FF2B5EF4-FFF2-40B4-BE49-F238E27FC236}">
                <a16:creationId xmlns:a16="http://schemas.microsoft.com/office/drawing/2014/main" id="{050B7C71-1797-F501-8FE5-6DEB7344CEBD}"/>
              </a:ext>
            </a:extLst>
          </p:cNvPr>
          <p:cNvPicPr>
            <a:picLocks noChangeAspect="1"/>
          </p:cNvPicPr>
          <p:nvPr/>
        </p:nvPicPr>
        <p:blipFill>
          <a:blip r:embed="rId4"/>
          <a:stretch>
            <a:fillRect/>
          </a:stretch>
        </p:blipFill>
        <p:spPr>
          <a:xfrm>
            <a:off x="8536961" y="1232304"/>
            <a:ext cx="3196252" cy="2785418"/>
          </a:xfrm>
          <a:prstGeom prst="rect">
            <a:avLst/>
          </a:prstGeom>
        </p:spPr>
      </p:pic>
    </p:spTree>
    <p:extLst>
      <p:ext uri="{BB962C8B-B14F-4D97-AF65-F5344CB8AC3E}">
        <p14:creationId xmlns:p14="http://schemas.microsoft.com/office/powerpoint/2010/main" val="40124654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87E18C-5943-0CDD-13D9-048EBE7F9AAD}"/>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7DC24E9D-0D9D-EE45-D80B-6B1D98F927F5}"/>
              </a:ext>
            </a:extLst>
          </p:cNvPr>
          <p:cNvSpPr>
            <a:spLocks noGrp="1"/>
          </p:cNvSpPr>
          <p:nvPr>
            <p:ph type="title"/>
          </p:nvPr>
        </p:nvSpPr>
        <p:spPr>
          <a:xfrm>
            <a:off x="3768811" y="370704"/>
            <a:ext cx="4683212" cy="457200"/>
          </a:xfrm>
        </p:spPr>
        <p:txBody>
          <a:bodyPr>
            <a:noAutofit/>
          </a:bodyPr>
          <a:lstStyle/>
          <a:p>
            <a:r>
              <a:rPr lang="en-US" sz="2800" dirty="0">
                <a:latin typeface="Roboto" panose="02000000000000000000" pitchFamily="2" charset="0"/>
                <a:ea typeface="Roboto" panose="02000000000000000000" pitchFamily="2" charset="0"/>
                <a:cs typeface="Roboto" panose="02000000000000000000" pitchFamily="2" charset="0"/>
              </a:rPr>
              <a:t>Predictions</a:t>
            </a:r>
          </a:p>
        </p:txBody>
      </p:sp>
      <p:sp>
        <p:nvSpPr>
          <p:cNvPr id="2" name="Slide Number Placeholder 1">
            <a:extLst>
              <a:ext uri="{FF2B5EF4-FFF2-40B4-BE49-F238E27FC236}">
                <a16:creationId xmlns:a16="http://schemas.microsoft.com/office/drawing/2014/main" id="{0759D976-9855-E423-CCFE-864FA0858ADE}"/>
              </a:ext>
            </a:extLst>
          </p:cNvPr>
          <p:cNvSpPr>
            <a:spLocks noGrp="1"/>
          </p:cNvSpPr>
          <p:nvPr>
            <p:ph type="sldNum" sz="quarter" idx="12"/>
          </p:nvPr>
        </p:nvSpPr>
        <p:spPr/>
        <p:txBody>
          <a:bodyPr/>
          <a:lstStyle/>
          <a:p>
            <a:fld id="{2A013F82-EE5E-44EE-A61D-E31C6657F26F}" type="slidenum">
              <a:rPr lang="en-US" smtClean="0"/>
              <a:pPr/>
              <a:t>9</a:t>
            </a:fld>
            <a:endParaRPr lang="en-US"/>
          </a:p>
        </p:txBody>
      </p:sp>
      <p:sp>
        <p:nvSpPr>
          <p:cNvPr id="10" name="TextBox 9">
            <a:extLst>
              <a:ext uri="{FF2B5EF4-FFF2-40B4-BE49-F238E27FC236}">
                <a16:creationId xmlns:a16="http://schemas.microsoft.com/office/drawing/2014/main" id="{E37362F4-E00A-8BB0-CBFE-DB1ECF5FCD0D}"/>
              </a:ext>
            </a:extLst>
          </p:cNvPr>
          <p:cNvSpPr txBox="1"/>
          <p:nvPr/>
        </p:nvSpPr>
        <p:spPr>
          <a:xfrm>
            <a:off x="2984938" y="5690617"/>
            <a:ext cx="184731" cy="369332"/>
          </a:xfrm>
          <a:prstGeom prst="rect">
            <a:avLst/>
          </a:prstGeom>
          <a:noFill/>
          <a:ln>
            <a:solidFill>
              <a:schemeClr val="bg2"/>
            </a:solidFill>
          </a:ln>
        </p:spPr>
        <p:txBody>
          <a:bodyPr wrap="none" rtlCol="0" anchor="ctr" anchorCtr="1">
            <a:spAutoFit/>
          </a:bodyPr>
          <a:lstStyle/>
          <a:p>
            <a:endParaRPr lang="en-US" dirty="0"/>
          </a:p>
        </p:txBody>
      </p:sp>
      <p:sp>
        <p:nvSpPr>
          <p:cNvPr id="12" name="TextBox 11">
            <a:extLst>
              <a:ext uri="{FF2B5EF4-FFF2-40B4-BE49-F238E27FC236}">
                <a16:creationId xmlns:a16="http://schemas.microsoft.com/office/drawing/2014/main" id="{19D04153-D529-C80C-F63C-38E37539E93F}"/>
              </a:ext>
            </a:extLst>
          </p:cNvPr>
          <p:cNvSpPr txBox="1"/>
          <p:nvPr/>
        </p:nvSpPr>
        <p:spPr>
          <a:xfrm>
            <a:off x="537162" y="5690617"/>
            <a:ext cx="1483098" cy="338554"/>
          </a:xfrm>
          <a:prstGeom prst="rect">
            <a:avLst/>
          </a:prstGeom>
          <a:noFill/>
          <a:ln>
            <a:noFill/>
          </a:ln>
        </p:spPr>
        <p:txBody>
          <a:bodyPr wrap="none" rtlCol="0" anchor="ctr" anchorCtr="1">
            <a:spAutoFit/>
          </a:bodyPr>
          <a:lstStyle/>
          <a:p>
            <a:r>
              <a:rPr lang="en-US" sz="1600" b="1">
                <a:latin typeface="Roboto" panose="02000000000000000000" pitchFamily="2" charset="0"/>
                <a:ea typeface="Roboto" panose="02000000000000000000" pitchFamily="2" charset="0"/>
                <a:cs typeface="Roboto" panose="02000000000000000000" pitchFamily="2" charset="0"/>
              </a:rPr>
              <a:t>Key Findings:</a:t>
            </a:r>
          </a:p>
        </p:txBody>
      </p:sp>
      <p:sp>
        <p:nvSpPr>
          <p:cNvPr id="14" name="TextBox 13">
            <a:extLst>
              <a:ext uri="{FF2B5EF4-FFF2-40B4-BE49-F238E27FC236}">
                <a16:creationId xmlns:a16="http://schemas.microsoft.com/office/drawing/2014/main" id="{6E6DD0B9-1B14-D77E-46C8-FE29A1342604}"/>
              </a:ext>
            </a:extLst>
          </p:cNvPr>
          <p:cNvSpPr txBox="1"/>
          <p:nvPr/>
        </p:nvSpPr>
        <p:spPr>
          <a:xfrm>
            <a:off x="566016" y="6071463"/>
            <a:ext cx="2916183" cy="338554"/>
          </a:xfrm>
          <a:prstGeom prst="rect">
            <a:avLst/>
          </a:prstGeom>
          <a:noFill/>
          <a:ln>
            <a:noFill/>
          </a:ln>
        </p:spPr>
        <p:txBody>
          <a:bodyPr wrap="none" rtlCol="0" anchor="ctr" anchorCtr="1">
            <a:spAutoFit/>
          </a:bodyPr>
          <a:lstStyle/>
          <a:p>
            <a:pPr marL="285750" indent="-285750">
              <a:buFont typeface="Wingdings" pitchFamily="2" charset="2"/>
              <a:buChar char="q"/>
            </a:pPr>
            <a:r>
              <a:rPr lang="en-US" sz="1600" dirty="0">
                <a:latin typeface="Roboto" panose="02000000000000000000" pitchFamily="2" charset="0"/>
                <a:ea typeface="Roboto" panose="02000000000000000000" pitchFamily="2" charset="0"/>
                <a:cs typeface="Roboto" panose="02000000000000000000" pitchFamily="2" charset="0"/>
              </a:rPr>
              <a:t>Drop in 2020 and Recovery</a:t>
            </a:r>
          </a:p>
        </p:txBody>
      </p:sp>
      <p:sp>
        <p:nvSpPr>
          <p:cNvPr id="15" name="TextBox 14">
            <a:extLst>
              <a:ext uri="{FF2B5EF4-FFF2-40B4-BE49-F238E27FC236}">
                <a16:creationId xmlns:a16="http://schemas.microsoft.com/office/drawing/2014/main" id="{699D2816-A64C-BF5C-7100-1093BAAB7C8E}"/>
              </a:ext>
            </a:extLst>
          </p:cNvPr>
          <p:cNvSpPr txBox="1"/>
          <p:nvPr/>
        </p:nvSpPr>
        <p:spPr>
          <a:xfrm>
            <a:off x="3850498" y="6071463"/>
            <a:ext cx="3937296" cy="338554"/>
          </a:xfrm>
          <a:prstGeom prst="rect">
            <a:avLst/>
          </a:prstGeom>
          <a:noFill/>
          <a:ln>
            <a:noFill/>
          </a:ln>
        </p:spPr>
        <p:txBody>
          <a:bodyPr wrap="none" rtlCol="0" anchor="ctr" anchorCtr="1">
            <a:spAutoFit/>
          </a:bodyPr>
          <a:lstStyle/>
          <a:p>
            <a:pPr marL="285750" indent="-285750">
              <a:buFont typeface="Wingdings" pitchFamily="2" charset="2"/>
              <a:buChar char="q"/>
            </a:pPr>
            <a:r>
              <a:rPr lang="en-US" sz="1600" dirty="0">
                <a:latin typeface="Roboto" panose="02000000000000000000" pitchFamily="2" charset="0"/>
                <a:ea typeface="Roboto" panose="02000000000000000000" pitchFamily="2" charset="0"/>
                <a:cs typeface="Roboto" panose="02000000000000000000" pitchFamily="2" charset="0"/>
              </a:rPr>
              <a:t>November seem to have peak number</a:t>
            </a:r>
          </a:p>
        </p:txBody>
      </p:sp>
      <p:sp>
        <p:nvSpPr>
          <p:cNvPr id="16" name="TextBox 15">
            <a:extLst>
              <a:ext uri="{FF2B5EF4-FFF2-40B4-BE49-F238E27FC236}">
                <a16:creationId xmlns:a16="http://schemas.microsoft.com/office/drawing/2014/main" id="{AA06EADC-2DB0-CEA1-4BB1-698EF17F1B53}"/>
              </a:ext>
            </a:extLst>
          </p:cNvPr>
          <p:cNvSpPr txBox="1"/>
          <p:nvPr/>
        </p:nvSpPr>
        <p:spPr>
          <a:xfrm>
            <a:off x="8236287" y="6071463"/>
            <a:ext cx="3077825" cy="338554"/>
          </a:xfrm>
          <a:prstGeom prst="rect">
            <a:avLst/>
          </a:prstGeom>
          <a:noFill/>
          <a:ln>
            <a:noFill/>
          </a:ln>
        </p:spPr>
        <p:txBody>
          <a:bodyPr wrap="square" rtlCol="0" anchor="ctr" anchorCtr="1">
            <a:spAutoFit/>
          </a:bodyPr>
          <a:lstStyle/>
          <a:p>
            <a:pPr marL="285750" indent="-285750">
              <a:buFont typeface="Wingdings" pitchFamily="2" charset="2"/>
              <a:buChar char="q"/>
            </a:pPr>
            <a:r>
              <a:rPr lang="en-US" sz="1600" dirty="0">
                <a:latin typeface="Roboto" panose="02000000000000000000" pitchFamily="2" charset="0"/>
                <a:ea typeface="Roboto" panose="02000000000000000000" pitchFamily="2" charset="0"/>
                <a:cs typeface="Roboto" panose="02000000000000000000" pitchFamily="2" charset="0"/>
              </a:rPr>
              <a:t>Weekdays &amp; Weekends</a:t>
            </a:r>
          </a:p>
        </p:txBody>
      </p:sp>
      <p:pic>
        <p:nvPicPr>
          <p:cNvPr id="5" name="Picture 4" descr="A collage of cars driving on a road&#10;&#10;Description automatically generated">
            <a:extLst>
              <a:ext uri="{FF2B5EF4-FFF2-40B4-BE49-F238E27FC236}">
                <a16:creationId xmlns:a16="http://schemas.microsoft.com/office/drawing/2014/main" id="{8B65414C-1C0A-5185-CE4D-99FD9AEADDCC}"/>
              </a:ext>
            </a:extLst>
          </p:cNvPr>
          <p:cNvPicPr>
            <a:picLocks noChangeAspect="1"/>
          </p:cNvPicPr>
          <p:nvPr/>
        </p:nvPicPr>
        <p:blipFill>
          <a:blip r:embed="rId3"/>
          <a:stretch>
            <a:fillRect/>
          </a:stretch>
        </p:blipFill>
        <p:spPr>
          <a:xfrm>
            <a:off x="8491570" y="1219200"/>
            <a:ext cx="3322057" cy="2827284"/>
          </a:xfrm>
          <a:prstGeom prst="rect">
            <a:avLst/>
          </a:prstGeom>
        </p:spPr>
      </p:pic>
      <p:pic>
        <p:nvPicPr>
          <p:cNvPr id="3" name="Picture 2">
            <a:extLst>
              <a:ext uri="{FF2B5EF4-FFF2-40B4-BE49-F238E27FC236}">
                <a16:creationId xmlns:a16="http://schemas.microsoft.com/office/drawing/2014/main" id="{C8EBE967-97AA-7F0A-6324-AE1D6F9B5C3B}"/>
              </a:ext>
            </a:extLst>
          </p:cNvPr>
          <p:cNvPicPr>
            <a:picLocks noChangeAspect="1"/>
          </p:cNvPicPr>
          <p:nvPr/>
        </p:nvPicPr>
        <p:blipFill>
          <a:blip r:embed="rId4"/>
          <a:stretch>
            <a:fillRect/>
          </a:stretch>
        </p:blipFill>
        <p:spPr>
          <a:xfrm>
            <a:off x="452984" y="850520"/>
            <a:ext cx="4400088" cy="4788280"/>
          </a:xfrm>
          <a:prstGeom prst="rect">
            <a:avLst/>
          </a:prstGeom>
        </p:spPr>
      </p:pic>
      <p:pic>
        <p:nvPicPr>
          <p:cNvPr id="4" name="Picture 3">
            <a:extLst>
              <a:ext uri="{FF2B5EF4-FFF2-40B4-BE49-F238E27FC236}">
                <a16:creationId xmlns:a16="http://schemas.microsoft.com/office/drawing/2014/main" id="{668E092B-899B-90B8-5E18-EF68830BC7D1}"/>
              </a:ext>
            </a:extLst>
          </p:cNvPr>
          <p:cNvPicPr>
            <a:picLocks noChangeAspect="1"/>
          </p:cNvPicPr>
          <p:nvPr/>
        </p:nvPicPr>
        <p:blipFill>
          <a:blip r:embed="rId5"/>
          <a:stretch>
            <a:fillRect/>
          </a:stretch>
        </p:blipFill>
        <p:spPr>
          <a:xfrm>
            <a:off x="4853071" y="850521"/>
            <a:ext cx="6960556" cy="4788280"/>
          </a:xfrm>
          <a:prstGeom prst="rect">
            <a:avLst/>
          </a:prstGeom>
        </p:spPr>
      </p:pic>
    </p:spTree>
    <p:extLst>
      <p:ext uri="{BB962C8B-B14F-4D97-AF65-F5344CB8AC3E}">
        <p14:creationId xmlns:p14="http://schemas.microsoft.com/office/powerpoint/2010/main" val="18567418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Blue atom design">
  <a:themeElements>
    <a:clrScheme name="Custom 412">
      <a:dk1>
        <a:sysClr val="windowText" lastClr="000000"/>
      </a:dk1>
      <a:lt1>
        <a:sysClr val="window" lastClr="FFFFFF"/>
      </a:lt1>
      <a:dk2>
        <a:srgbClr val="003A52"/>
      </a:dk2>
      <a:lt2>
        <a:srgbClr val="F4997C"/>
      </a:lt2>
      <a:accent1>
        <a:srgbClr val="99CB38"/>
      </a:accent1>
      <a:accent2>
        <a:srgbClr val="F4997C"/>
      </a:accent2>
      <a:accent3>
        <a:srgbClr val="37A76F"/>
      </a:accent3>
      <a:accent4>
        <a:srgbClr val="44C1A3"/>
      </a:accent4>
      <a:accent5>
        <a:srgbClr val="4EB3CF"/>
      </a:accent5>
      <a:accent6>
        <a:srgbClr val="51C3F9"/>
      </a:accent6>
      <a:hlink>
        <a:srgbClr val="F4997C"/>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3">
          <a:schemeClr val="lt1"/>
        </a:lnRef>
        <a:fillRef idx="1">
          <a:schemeClr val="accent5"/>
        </a:fillRef>
        <a:effectRef idx="1">
          <a:schemeClr val="accent5"/>
        </a:effectRef>
        <a:fontRef idx="minor">
          <a:schemeClr val="lt1"/>
        </a:fontRef>
      </a:style>
    </a:spDef>
    <a:lnDef>
      <a:spPr>
        <a:ln>
          <a:solidFill>
            <a:schemeClr val="accent5"/>
          </a:solidFill>
        </a:ln>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TM03460636_win32_CP_v6" id="{3A0623D8-F119-4DA7-B77F-DBC725335A77}" vid="{8D7EC14E-7A19-4A7A-B1A0-81D5834E3675}"/>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79A7DD-7AD4-4E5D-8534-CBBF6EB29F0E}">
  <ds:schemaRefs>
    <ds:schemaRef ds:uri="http://schemas.microsoft.com/sharepoint/v3/contenttype/forms"/>
  </ds:schemaRefs>
</ds:datastoreItem>
</file>

<file path=customXml/itemProps2.xml><?xml version="1.0" encoding="utf-8"?>
<ds:datastoreItem xmlns:ds="http://schemas.openxmlformats.org/officeDocument/2006/customXml" ds:itemID="{681A9A6D-0DC3-4010-94FC-B36121170FA0}">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ED06ADB8-B0F6-49CA-89C5-223A9BA290CD}">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949</Words>
  <Application>Microsoft Macintosh PowerPoint</Application>
  <PresentationFormat>Custom</PresentationFormat>
  <Paragraphs>136</Paragraphs>
  <Slides>17</Slides>
  <Notes>14</Notes>
  <HiddenSlides>0</HiddenSlides>
  <MMClips>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Arial,Sans-Serif</vt:lpstr>
      <vt:lpstr>Calibri</vt:lpstr>
      <vt:lpstr>Century Gothic</vt:lpstr>
      <vt:lpstr>Helvetica</vt:lpstr>
      <vt:lpstr>Roboto</vt:lpstr>
      <vt:lpstr>Roboto Light</vt:lpstr>
      <vt:lpstr>Roboto Medium</vt:lpstr>
      <vt:lpstr>Wingdings</vt:lpstr>
      <vt:lpstr>Blue atom design</vt:lpstr>
      <vt:lpstr>Accident Analysis Alliance</vt:lpstr>
      <vt:lpstr>Our Mission </vt:lpstr>
      <vt:lpstr>About OUR Team</vt:lpstr>
      <vt:lpstr>Accidents are Preventable</vt:lpstr>
      <vt:lpstr>Data-Driven Solutions for Safer Roads </vt:lpstr>
      <vt:lpstr>Analysis </vt:lpstr>
      <vt:lpstr>Time based histograms</vt:lpstr>
      <vt:lpstr>Weather conditions</vt:lpstr>
      <vt:lpstr>Predictions</vt:lpstr>
      <vt:lpstr>PowerPoint Presentation</vt:lpstr>
      <vt:lpstr>PowerPoint Presentation</vt:lpstr>
      <vt:lpstr>PowerPoint Presentation</vt:lpstr>
      <vt:lpstr>PowerPoint Presentation</vt:lpstr>
      <vt:lpstr>CONCLUSION &amp; NEXT STEPS</vt:lpstr>
      <vt:lpstr>THANK YOU</vt:lpstr>
      <vt:lpstr>Questions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Ketan Parekh</cp:lastModifiedBy>
  <cp:revision>2</cp:revision>
  <dcterms:created xsi:type="dcterms:W3CDTF">2024-05-08T07:00:11Z</dcterms:created>
  <dcterms:modified xsi:type="dcterms:W3CDTF">2024-10-07T04:20:35Z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